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4" r:id="rId1"/>
    <p:sldMasterId id="2147483870" r:id="rId2"/>
    <p:sldMasterId id="2147483888" r:id="rId3"/>
    <p:sldMasterId id="2147483924" r:id="rId4"/>
    <p:sldMasterId id="2147483972" r:id="rId5"/>
  </p:sldMasterIdLst>
  <p:notesMasterIdLst>
    <p:notesMasterId r:id="rId40"/>
  </p:notesMasterIdLst>
  <p:sldIdLst>
    <p:sldId id="256" r:id="rId6"/>
    <p:sldId id="277" r:id="rId7"/>
    <p:sldId id="261" r:id="rId8"/>
    <p:sldId id="278" r:id="rId9"/>
    <p:sldId id="257" r:id="rId10"/>
    <p:sldId id="279" r:id="rId11"/>
    <p:sldId id="258" r:id="rId12"/>
    <p:sldId id="280" r:id="rId13"/>
    <p:sldId id="259" r:id="rId14"/>
    <p:sldId id="281" r:id="rId15"/>
    <p:sldId id="264" r:id="rId16"/>
    <p:sldId id="282" r:id="rId17"/>
    <p:sldId id="263" r:id="rId18"/>
    <p:sldId id="283" r:id="rId19"/>
    <p:sldId id="271" r:id="rId20"/>
    <p:sldId id="272" r:id="rId21"/>
    <p:sldId id="284" r:id="rId22"/>
    <p:sldId id="285" r:id="rId23"/>
    <p:sldId id="276" r:id="rId24"/>
    <p:sldId id="286" r:id="rId25"/>
    <p:sldId id="265" r:id="rId26"/>
    <p:sldId id="273" r:id="rId27"/>
    <p:sldId id="270" r:id="rId28"/>
    <p:sldId id="287" r:id="rId29"/>
    <p:sldId id="266" r:id="rId30"/>
    <p:sldId id="288" r:id="rId31"/>
    <p:sldId id="267" r:id="rId32"/>
    <p:sldId id="289" r:id="rId33"/>
    <p:sldId id="268" r:id="rId34"/>
    <p:sldId id="269" r:id="rId35"/>
    <p:sldId id="290" r:id="rId36"/>
    <p:sldId id="291" r:id="rId37"/>
    <p:sldId id="262" r:id="rId38"/>
    <p:sldId id="293" r:id="rId39"/>
  </p:sldIdLst>
  <p:sldSz cx="9144000" cy="6858000" type="screen4x3"/>
  <p:notesSz cx="4565650"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1C2EFC-04E8-40BB-8F14-E463F1F7BB7F}" v="23" dt="2025-12-04T14:30:14.8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70767" autoAdjust="0"/>
  </p:normalViewPr>
  <p:slideViewPr>
    <p:cSldViewPr snapToGrid="0">
      <p:cViewPr varScale="1">
        <p:scale>
          <a:sx n="76" d="100"/>
          <a:sy n="76" d="100"/>
        </p:scale>
        <p:origin x="1956" y="9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77" d="100"/>
          <a:sy n="77" d="100"/>
        </p:scale>
        <p:origin x="336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ssner, Gabriele" userId="016f9768-4071-4dff-b520-67e7cfbb97e5" providerId="ADAL" clId="{21D21476-212F-44A4-8FC0-D1F5BFD1C824}"/>
    <pc:docChg chg="custSel addSld modSld sldOrd">
      <pc:chgData name="Messner, Gabriele" userId="016f9768-4071-4dff-b520-67e7cfbb97e5" providerId="ADAL" clId="{21D21476-212F-44A4-8FC0-D1F5BFD1C824}" dt="2025-12-04T14:45:01.169" v="290" actId="1076"/>
      <pc:docMkLst>
        <pc:docMk/>
      </pc:docMkLst>
      <pc:sldChg chg="modSp mod">
        <pc:chgData name="Messner, Gabriele" userId="016f9768-4071-4dff-b520-67e7cfbb97e5" providerId="ADAL" clId="{21D21476-212F-44A4-8FC0-D1F5BFD1C824}" dt="2025-12-04T13:52:17.850" v="39" actId="20577"/>
        <pc:sldMkLst>
          <pc:docMk/>
          <pc:sldMk cId="3670253347" sldId="258"/>
        </pc:sldMkLst>
        <pc:spChg chg="mod">
          <ac:chgData name="Messner, Gabriele" userId="016f9768-4071-4dff-b520-67e7cfbb97e5" providerId="ADAL" clId="{21D21476-212F-44A4-8FC0-D1F5BFD1C824}" dt="2025-12-04T13:52:17.850" v="39" actId="20577"/>
          <ac:spMkLst>
            <pc:docMk/>
            <pc:sldMk cId="3670253347" sldId="258"/>
            <ac:spMk id="3" creationId="{1EF55D8A-935F-4787-AAA0-7A52B5782171}"/>
          </ac:spMkLst>
        </pc:spChg>
      </pc:sldChg>
      <pc:sldChg chg="modSp mod">
        <pc:chgData name="Messner, Gabriele" userId="016f9768-4071-4dff-b520-67e7cfbb97e5" providerId="ADAL" clId="{21D21476-212F-44A4-8FC0-D1F5BFD1C824}" dt="2025-12-04T14:39:28.727" v="250" actId="20577"/>
        <pc:sldMkLst>
          <pc:docMk/>
          <pc:sldMk cId="3756732132" sldId="265"/>
        </pc:sldMkLst>
        <pc:spChg chg="mod">
          <ac:chgData name="Messner, Gabriele" userId="016f9768-4071-4dff-b520-67e7cfbb97e5" providerId="ADAL" clId="{21D21476-212F-44A4-8FC0-D1F5BFD1C824}" dt="2025-12-04T14:39:28.727" v="250" actId="20577"/>
          <ac:spMkLst>
            <pc:docMk/>
            <pc:sldMk cId="3756732132" sldId="265"/>
            <ac:spMk id="3" creationId="{433C4004-C8EE-41D6-9304-8CA5FE0D5699}"/>
          </ac:spMkLst>
        </pc:spChg>
      </pc:sldChg>
      <pc:sldChg chg="modSp mod ord">
        <pc:chgData name="Messner, Gabriele" userId="016f9768-4071-4dff-b520-67e7cfbb97e5" providerId="ADAL" clId="{21D21476-212F-44A4-8FC0-D1F5BFD1C824}" dt="2025-12-04T14:44:43.351" v="284" actId="20577"/>
        <pc:sldMkLst>
          <pc:docMk/>
          <pc:sldMk cId="3967938477" sldId="269"/>
        </pc:sldMkLst>
        <pc:spChg chg="mod">
          <ac:chgData name="Messner, Gabriele" userId="016f9768-4071-4dff-b520-67e7cfbb97e5" providerId="ADAL" clId="{21D21476-212F-44A4-8FC0-D1F5BFD1C824}" dt="2025-12-04T14:44:43.351" v="284" actId="20577"/>
          <ac:spMkLst>
            <pc:docMk/>
            <pc:sldMk cId="3967938477" sldId="269"/>
            <ac:spMk id="7" creationId="{9FE966BF-ACFD-4A97-AEA2-2855E3FFC52B}"/>
          </ac:spMkLst>
        </pc:spChg>
      </pc:sldChg>
      <pc:sldChg chg="modSp mod">
        <pc:chgData name="Messner, Gabriele" userId="016f9768-4071-4dff-b520-67e7cfbb97e5" providerId="ADAL" clId="{21D21476-212F-44A4-8FC0-D1F5BFD1C824}" dt="2025-12-04T14:22:16.964" v="85" actId="20577"/>
        <pc:sldMkLst>
          <pc:docMk/>
          <pc:sldMk cId="1048277386" sldId="271"/>
        </pc:sldMkLst>
        <pc:spChg chg="mod">
          <ac:chgData name="Messner, Gabriele" userId="016f9768-4071-4dff-b520-67e7cfbb97e5" providerId="ADAL" clId="{21D21476-212F-44A4-8FC0-D1F5BFD1C824}" dt="2025-12-04T14:22:16.964" v="85" actId="20577"/>
          <ac:spMkLst>
            <pc:docMk/>
            <pc:sldMk cId="1048277386" sldId="271"/>
            <ac:spMk id="4" creationId="{41648216-DBD8-420D-940B-6DC05635F9F4}"/>
          </ac:spMkLst>
        </pc:spChg>
      </pc:sldChg>
      <pc:sldChg chg="modSp mod ord">
        <pc:chgData name="Messner, Gabriele" userId="016f9768-4071-4dff-b520-67e7cfbb97e5" providerId="ADAL" clId="{21D21476-212F-44A4-8FC0-D1F5BFD1C824}" dt="2025-12-04T14:37:39.415" v="222" actId="20577"/>
        <pc:sldMkLst>
          <pc:docMk/>
          <pc:sldMk cId="1526690972" sldId="272"/>
        </pc:sldMkLst>
        <pc:spChg chg="mod">
          <ac:chgData name="Messner, Gabriele" userId="016f9768-4071-4dff-b520-67e7cfbb97e5" providerId="ADAL" clId="{21D21476-212F-44A4-8FC0-D1F5BFD1C824}" dt="2025-12-04T14:37:39.415" v="222" actId="20577"/>
          <ac:spMkLst>
            <pc:docMk/>
            <pc:sldMk cId="1526690972" sldId="272"/>
            <ac:spMk id="8" creationId="{6DAFF7FE-CAC6-4277-871C-055507F7345C}"/>
          </ac:spMkLst>
        </pc:spChg>
      </pc:sldChg>
      <pc:sldChg chg="delSp modSp add mod setBg delDesignElem">
        <pc:chgData name="Messner, Gabriele" userId="016f9768-4071-4dff-b520-67e7cfbb97e5" providerId="ADAL" clId="{21D21476-212F-44A4-8FC0-D1F5BFD1C824}" dt="2025-12-04T14:39:20.688" v="233" actId="20577"/>
        <pc:sldMkLst>
          <pc:docMk/>
          <pc:sldMk cId="1940927960" sldId="273"/>
        </pc:sldMkLst>
        <pc:spChg chg="mod">
          <ac:chgData name="Messner, Gabriele" userId="016f9768-4071-4dff-b520-67e7cfbb97e5" providerId="ADAL" clId="{21D21476-212F-44A4-8FC0-D1F5BFD1C824}" dt="2025-12-04T14:39:20.688" v="233" actId="20577"/>
          <ac:spMkLst>
            <pc:docMk/>
            <pc:sldMk cId="1940927960" sldId="273"/>
            <ac:spMk id="3" creationId="{433C4004-C8EE-41D6-9304-8CA5FE0D5699}"/>
          </ac:spMkLst>
        </pc:spChg>
        <pc:cxnChg chg="del">
          <ac:chgData name="Messner, Gabriele" userId="016f9768-4071-4dff-b520-67e7cfbb97e5" providerId="ADAL" clId="{21D21476-212F-44A4-8FC0-D1F5BFD1C824}" dt="2025-12-03T11:48:03.103" v="15"/>
          <ac:cxnSpMkLst>
            <pc:docMk/>
            <pc:sldMk cId="1940927960" sldId="273"/>
            <ac:cxnSpMk id="31" creationId="{E4A809D5-3600-46D4-A466-67F2349A54FB}"/>
          </ac:cxnSpMkLst>
        </pc:cxnChg>
      </pc:sldChg>
      <pc:sldChg chg="add">
        <pc:chgData name="Messner, Gabriele" userId="016f9768-4071-4dff-b520-67e7cfbb97e5" providerId="ADAL" clId="{21D21476-212F-44A4-8FC0-D1F5BFD1C824}" dt="2025-12-03T11:44:59.315" v="0"/>
        <pc:sldMkLst>
          <pc:docMk/>
          <pc:sldMk cId="4246252437" sldId="277"/>
        </pc:sldMkLst>
      </pc:sldChg>
      <pc:sldChg chg="delSp add setBg delDesignElem">
        <pc:chgData name="Messner, Gabriele" userId="016f9768-4071-4dff-b520-67e7cfbb97e5" providerId="ADAL" clId="{21D21476-212F-44A4-8FC0-D1F5BFD1C824}" dt="2025-12-03T11:45:08.381" v="2"/>
        <pc:sldMkLst>
          <pc:docMk/>
          <pc:sldMk cId="903396770" sldId="278"/>
        </pc:sldMkLst>
        <pc:cxnChg chg="del">
          <ac:chgData name="Messner, Gabriele" userId="016f9768-4071-4dff-b520-67e7cfbb97e5" providerId="ADAL" clId="{21D21476-212F-44A4-8FC0-D1F5BFD1C824}" dt="2025-12-03T11:45:08.381" v="2"/>
          <ac:cxnSpMkLst>
            <pc:docMk/>
            <pc:sldMk cId="903396770" sldId="278"/>
            <ac:cxnSpMk id="10" creationId="{E4A809D5-3600-46D4-A466-67F2349A54FB}"/>
          </ac:cxnSpMkLst>
        </pc:cxnChg>
      </pc:sldChg>
      <pc:sldChg chg="add">
        <pc:chgData name="Messner, Gabriele" userId="016f9768-4071-4dff-b520-67e7cfbb97e5" providerId="ADAL" clId="{21D21476-212F-44A4-8FC0-D1F5BFD1C824}" dt="2025-12-03T11:45:20.543" v="3"/>
        <pc:sldMkLst>
          <pc:docMk/>
          <pc:sldMk cId="705340981" sldId="279"/>
        </pc:sldMkLst>
      </pc:sldChg>
      <pc:sldChg chg="add">
        <pc:chgData name="Messner, Gabriele" userId="016f9768-4071-4dff-b520-67e7cfbb97e5" providerId="ADAL" clId="{21D21476-212F-44A4-8FC0-D1F5BFD1C824}" dt="2025-12-03T11:45:28.743" v="4"/>
        <pc:sldMkLst>
          <pc:docMk/>
          <pc:sldMk cId="1263435046" sldId="280"/>
        </pc:sldMkLst>
      </pc:sldChg>
      <pc:sldChg chg="addSp modSp add mod">
        <pc:chgData name="Messner, Gabriele" userId="016f9768-4071-4dff-b520-67e7cfbb97e5" providerId="ADAL" clId="{21D21476-212F-44A4-8FC0-D1F5BFD1C824}" dt="2025-12-04T13:55:39.383" v="67" actId="20577"/>
        <pc:sldMkLst>
          <pc:docMk/>
          <pc:sldMk cId="301691010" sldId="281"/>
        </pc:sldMkLst>
        <pc:spChg chg="mod">
          <ac:chgData name="Messner, Gabriele" userId="016f9768-4071-4dff-b520-67e7cfbb97e5" providerId="ADAL" clId="{21D21476-212F-44A4-8FC0-D1F5BFD1C824}" dt="2025-12-04T13:55:39.383" v="67" actId="20577"/>
          <ac:spMkLst>
            <pc:docMk/>
            <pc:sldMk cId="301691010" sldId="281"/>
            <ac:spMk id="3" creationId="{55D19463-8DF0-47A8-80D7-97F0AEB94A8E}"/>
          </ac:spMkLst>
        </pc:spChg>
        <pc:graphicFrameChg chg="add mod">
          <ac:chgData name="Messner, Gabriele" userId="016f9768-4071-4dff-b520-67e7cfbb97e5" providerId="ADAL" clId="{21D21476-212F-44A4-8FC0-D1F5BFD1C824}" dt="2025-12-04T13:54:38.950" v="42"/>
          <ac:graphicFrameMkLst>
            <pc:docMk/>
            <pc:sldMk cId="301691010" sldId="281"/>
            <ac:graphicFrameMk id="5" creationId="{7FA86177-FA51-7925-3CE0-FCAD67F74AC1}"/>
          </ac:graphicFrameMkLst>
        </pc:graphicFrameChg>
        <pc:graphicFrameChg chg="add mod">
          <ac:chgData name="Messner, Gabriele" userId="016f9768-4071-4dff-b520-67e7cfbb97e5" providerId="ADAL" clId="{21D21476-212F-44A4-8FC0-D1F5BFD1C824}" dt="2025-12-04T13:54:56.159" v="43"/>
          <ac:graphicFrameMkLst>
            <pc:docMk/>
            <pc:sldMk cId="301691010" sldId="281"/>
            <ac:graphicFrameMk id="6" creationId="{941EAEF2-176E-A8D8-C298-EB81E73352F5}"/>
          </ac:graphicFrameMkLst>
        </pc:graphicFrameChg>
      </pc:sldChg>
      <pc:sldChg chg="modSp add mod">
        <pc:chgData name="Messner, Gabriele" userId="016f9768-4071-4dff-b520-67e7cfbb97e5" providerId="ADAL" clId="{21D21476-212F-44A4-8FC0-D1F5BFD1C824}" dt="2025-12-04T13:57:19.182" v="84" actId="20577"/>
        <pc:sldMkLst>
          <pc:docMk/>
          <pc:sldMk cId="794295963" sldId="282"/>
        </pc:sldMkLst>
        <pc:spChg chg="mod">
          <ac:chgData name="Messner, Gabriele" userId="016f9768-4071-4dff-b520-67e7cfbb97e5" providerId="ADAL" clId="{21D21476-212F-44A4-8FC0-D1F5BFD1C824}" dt="2025-12-04T13:57:19.182" v="84" actId="20577"/>
          <ac:spMkLst>
            <pc:docMk/>
            <pc:sldMk cId="794295963" sldId="282"/>
            <ac:spMk id="3" creationId="{A02A4058-4197-4014-89BE-CAF2A5738933}"/>
          </ac:spMkLst>
        </pc:spChg>
      </pc:sldChg>
      <pc:sldChg chg="delSp add setBg delDesignElem">
        <pc:chgData name="Messner, Gabriele" userId="016f9768-4071-4dff-b520-67e7cfbb97e5" providerId="ADAL" clId="{21D21476-212F-44A4-8FC0-D1F5BFD1C824}" dt="2025-12-03T11:45:56.445" v="8"/>
        <pc:sldMkLst>
          <pc:docMk/>
          <pc:sldMk cId="3469004530" sldId="283"/>
        </pc:sldMkLst>
        <pc:cxnChg chg="del">
          <ac:chgData name="Messner, Gabriele" userId="016f9768-4071-4dff-b520-67e7cfbb97e5" providerId="ADAL" clId="{21D21476-212F-44A4-8FC0-D1F5BFD1C824}" dt="2025-12-03T11:45:56.445" v="8"/>
          <ac:cxnSpMkLst>
            <pc:docMk/>
            <pc:sldMk cId="3469004530" sldId="283"/>
            <ac:cxnSpMk id="21" creationId="{E4A809D5-3600-46D4-A466-67F2349A54FB}"/>
          </ac:cxnSpMkLst>
        </pc:cxnChg>
      </pc:sldChg>
      <pc:sldChg chg="addSp delSp modSp add mod setBg delDesignElem">
        <pc:chgData name="Messner, Gabriele" userId="016f9768-4071-4dff-b520-67e7cfbb97e5" providerId="ADAL" clId="{21D21476-212F-44A4-8FC0-D1F5BFD1C824}" dt="2025-12-04T14:31:56.798" v="214" actId="27636"/>
        <pc:sldMkLst>
          <pc:docMk/>
          <pc:sldMk cId="2286944363" sldId="284"/>
        </pc:sldMkLst>
        <pc:spChg chg="mod">
          <ac:chgData name="Messner, Gabriele" userId="016f9768-4071-4dff-b520-67e7cfbb97e5" providerId="ADAL" clId="{21D21476-212F-44A4-8FC0-D1F5BFD1C824}" dt="2025-12-04T14:30:01.329" v="89" actId="1076"/>
          <ac:spMkLst>
            <pc:docMk/>
            <pc:sldMk cId="2286944363" sldId="284"/>
            <ac:spMk id="8" creationId="{AE5C3367-FBB8-EE95-CE2D-96C5E6C5E61E}"/>
          </ac:spMkLst>
        </pc:spChg>
        <pc:spChg chg="mod">
          <ac:chgData name="Messner, Gabriele" userId="016f9768-4071-4dff-b520-67e7cfbb97e5" providerId="ADAL" clId="{21D21476-212F-44A4-8FC0-D1F5BFD1C824}" dt="2025-12-04T14:31:56.798" v="214" actId="27636"/>
          <ac:spMkLst>
            <pc:docMk/>
            <pc:sldMk cId="2286944363" sldId="284"/>
            <ac:spMk id="11" creationId="{8020BA44-33E3-E170-6954-579DF4BF0793}"/>
          </ac:spMkLst>
        </pc:spChg>
        <pc:graphicFrameChg chg="add del mod">
          <ac:chgData name="Messner, Gabriele" userId="016f9768-4071-4dff-b520-67e7cfbb97e5" providerId="ADAL" clId="{21D21476-212F-44A4-8FC0-D1F5BFD1C824}" dt="2025-12-04T14:30:52.266" v="178" actId="478"/>
          <ac:graphicFrameMkLst>
            <pc:docMk/>
            <pc:sldMk cId="2286944363" sldId="284"/>
            <ac:graphicFrameMk id="2" creationId="{F44E9C6D-3DDC-7604-F5F6-CC2BEA9378F1}"/>
          </ac:graphicFrameMkLst>
        </pc:graphicFrameChg>
        <pc:cxnChg chg="del">
          <ac:chgData name="Messner, Gabriele" userId="016f9768-4071-4dff-b520-67e7cfbb97e5" providerId="ADAL" clId="{21D21476-212F-44A4-8FC0-D1F5BFD1C824}" dt="2025-12-03T11:46:20.010" v="10"/>
          <ac:cxnSpMkLst>
            <pc:docMk/>
            <pc:sldMk cId="2286944363" sldId="284"/>
            <ac:cxnSpMk id="21" creationId="{E4A809D5-3600-46D4-A466-67F2349A54FB}"/>
          </ac:cxnSpMkLst>
        </pc:cxnChg>
      </pc:sldChg>
      <pc:sldChg chg="add">
        <pc:chgData name="Messner, Gabriele" userId="016f9768-4071-4dff-b520-67e7cfbb97e5" providerId="ADAL" clId="{21D21476-212F-44A4-8FC0-D1F5BFD1C824}" dt="2025-12-03T11:47:40.653" v="11"/>
        <pc:sldMkLst>
          <pc:docMk/>
          <pc:sldMk cId="1964701944" sldId="285"/>
        </pc:sldMkLst>
      </pc:sldChg>
      <pc:sldChg chg="delSp add setBg delDesignElem">
        <pc:chgData name="Messner, Gabriele" userId="016f9768-4071-4dff-b520-67e7cfbb97e5" providerId="ADAL" clId="{21D21476-212F-44A4-8FC0-D1F5BFD1C824}" dt="2025-12-03T11:47:51.426" v="13"/>
        <pc:sldMkLst>
          <pc:docMk/>
          <pc:sldMk cId="2507705213" sldId="286"/>
        </pc:sldMkLst>
        <pc:cxnChg chg="del">
          <ac:chgData name="Messner, Gabriele" userId="016f9768-4071-4dff-b520-67e7cfbb97e5" providerId="ADAL" clId="{21D21476-212F-44A4-8FC0-D1F5BFD1C824}" dt="2025-12-03T11:47:51.426" v="13"/>
          <ac:cxnSpMkLst>
            <pc:docMk/>
            <pc:sldMk cId="2507705213" sldId="286"/>
            <ac:cxnSpMk id="31" creationId="{E4A809D5-3600-46D4-A466-67F2349A54FB}"/>
          </ac:cxnSpMkLst>
        </pc:cxnChg>
      </pc:sldChg>
      <pc:sldChg chg="modSp add mod">
        <pc:chgData name="Messner, Gabriele" userId="016f9768-4071-4dff-b520-67e7cfbb97e5" providerId="ADAL" clId="{21D21476-212F-44A4-8FC0-D1F5BFD1C824}" dt="2025-12-04T14:40:32.186" v="254" actId="1076"/>
        <pc:sldMkLst>
          <pc:docMk/>
          <pc:sldMk cId="1629243330" sldId="287"/>
        </pc:sldMkLst>
        <pc:spChg chg="mod">
          <ac:chgData name="Messner, Gabriele" userId="016f9768-4071-4dff-b520-67e7cfbb97e5" providerId="ADAL" clId="{21D21476-212F-44A4-8FC0-D1F5BFD1C824}" dt="2025-12-04T14:40:32.186" v="254" actId="1076"/>
          <ac:spMkLst>
            <pc:docMk/>
            <pc:sldMk cId="1629243330" sldId="287"/>
            <ac:spMk id="5" creationId="{C97E4293-4F8A-5B77-9A59-C9703FF41C1B}"/>
          </ac:spMkLst>
        </pc:spChg>
      </pc:sldChg>
      <pc:sldChg chg="delSp modSp add mod setBg delDesignElem">
        <pc:chgData name="Messner, Gabriele" userId="016f9768-4071-4dff-b520-67e7cfbb97e5" providerId="ADAL" clId="{21D21476-212F-44A4-8FC0-D1F5BFD1C824}" dt="2025-12-04T14:42:40.943" v="266" actId="20577"/>
        <pc:sldMkLst>
          <pc:docMk/>
          <pc:sldMk cId="3012668446" sldId="288"/>
        </pc:sldMkLst>
        <pc:spChg chg="mod">
          <ac:chgData name="Messner, Gabriele" userId="016f9768-4071-4dff-b520-67e7cfbb97e5" providerId="ADAL" clId="{21D21476-212F-44A4-8FC0-D1F5BFD1C824}" dt="2025-12-04T14:42:40.943" v="266" actId="20577"/>
          <ac:spMkLst>
            <pc:docMk/>
            <pc:sldMk cId="3012668446" sldId="288"/>
            <ac:spMk id="3" creationId="{433C4004-C8EE-41D6-9304-8CA5FE0D5699}"/>
          </ac:spMkLst>
        </pc:spChg>
        <pc:cxnChg chg="del">
          <ac:chgData name="Messner, Gabriele" userId="016f9768-4071-4dff-b520-67e7cfbb97e5" providerId="ADAL" clId="{21D21476-212F-44A4-8FC0-D1F5BFD1C824}" dt="2025-12-03T11:48:27.886" v="18"/>
          <ac:cxnSpMkLst>
            <pc:docMk/>
            <pc:sldMk cId="3012668446" sldId="288"/>
            <ac:cxnSpMk id="31" creationId="{E4A809D5-3600-46D4-A466-67F2349A54FB}"/>
          </ac:cxnSpMkLst>
        </pc:cxnChg>
      </pc:sldChg>
      <pc:sldChg chg="delSp add setBg delDesignElem">
        <pc:chgData name="Messner, Gabriele" userId="016f9768-4071-4dff-b520-67e7cfbb97e5" providerId="ADAL" clId="{21D21476-212F-44A4-8FC0-D1F5BFD1C824}" dt="2025-12-03T11:49:10.285" v="20"/>
        <pc:sldMkLst>
          <pc:docMk/>
          <pc:sldMk cId="2517036416" sldId="289"/>
        </pc:sldMkLst>
        <pc:cxnChg chg="del">
          <ac:chgData name="Messner, Gabriele" userId="016f9768-4071-4dff-b520-67e7cfbb97e5" providerId="ADAL" clId="{21D21476-212F-44A4-8FC0-D1F5BFD1C824}" dt="2025-12-03T11:49:10.285" v="20"/>
          <ac:cxnSpMkLst>
            <pc:docMk/>
            <pc:sldMk cId="2517036416" sldId="289"/>
            <ac:cxnSpMk id="1028" creationId="{E4A809D5-3600-46D4-A466-67F2349A54FB}"/>
          </ac:cxnSpMkLst>
        </pc:cxnChg>
      </pc:sldChg>
      <pc:sldChg chg="delSp modSp add mod setBg delDesignElem">
        <pc:chgData name="Messner, Gabriele" userId="016f9768-4071-4dff-b520-67e7cfbb97e5" providerId="ADAL" clId="{21D21476-212F-44A4-8FC0-D1F5BFD1C824}" dt="2025-12-04T14:43:54.487" v="273" actId="20577"/>
        <pc:sldMkLst>
          <pc:docMk/>
          <pc:sldMk cId="850103429" sldId="290"/>
        </pc:sldMkLst>
        <pc:spChg chg="mod">
          <ac:chgData name="Messner, Gabriele" userId="016f9768-4071-4dff-b520-67e7cfbb97e5" providerId="ADAL" clId="{21D21476-212F-44A4-8FC0-D1F5BFD1C824}" dt="2025-12-04T14:43:54.487" v="273" actId="20577"/>
          <ac:spMkLst>
            <pc:docMk/>
            <pc:sldMk cId="850103429" sldId="290"/>
            <ac:spMk id="5" creationId="{11D4A458-D952-4300-8866-C18F505683F0}"/>
          </ac:spMkLst>
        </pc:spChg>
        <pc:cxnChg chg="del">
          <ac:chgData name="Messner, Gabriele" userId="016f9768-4071-4dff-b520-67e7cfbb97e5" providerId="ADAL" clId="{21D21476-212F-44A4-8FC0-D1F5BFD1C824}" dt="2025-12-03T11:49:19.029" v="22"/>
          <ac:cxnSpMkLst>
            <pc:docMk/>
            <pc:sldMk cId="850103429" sldId="290"/>
            <ac:cxnSpMk id="76" creationId="{E4A809D5-3600-46D4-A466-67F2349A54FB}"/>
          </ac:cxnSpMkLst>
        </pc:cxnChg>
      </pc:sldChg>
      <pc:sldChg chg="delSp modSp add mod setBg delDesignElem">
        <pc:chgData name="Messner, Gabriele" userId="016f9768-4071-4dff-b520-67e7cfbb97e5" providerId="ADAL" clId="{21D21476-212F-44A4-8FC0-D1F5BFD1C824}" dt="2025-12-04T14:45:01.169" v="290" actId="1076"/>
        <pc:sldMkLst>
          <pc:docMk/>
          <pc:sldMk cId="1247578755" sldId="291"/>
        </pc:sldMkLst>
        <pc:spChg chg="mod">
          <ac:chgData name="Messner, Gabriele" userId="016f9768-4071-4dff-b520-67e7cfbb97e5" providerId="ADAL" clId="{21D21476-212F-44A4-8FC0-D1F5BFD1C824}" dt="2025-12-04T14:45:01.169" v="290" actId="1076"/>
          <ac:spMkLst>
            <pc:docMk/>
            <pc:sldMk cId="1247578755" sldId="291"/>
            <ac:spMk id="4" creationId="{8B45E4AE-C41A-45F2-9094-1AA76A7BDC03}"/>
          </ac:spMkLst>
        </pc:spChg>
        <pc:cxnChg chg="del">
          <ac:chgData name="Messner, Gabriele" userId="016f9768-4071-4dff-b520-67e7cfbb97e5" providerId="ADAL" clId="{21D21476-212F-44A4-8FC0-D1F5BFD1C824}" dt="2025-12-03T11:49:26.274" v="24"/>
          <ac:cxnSpMkLst>
            <pc:docMk/>
            <pc:sldMk cId="1247578755" sldId="291"/>
            <ac:cxnSpMk id="81" creationId="{E4A809D5-3600-46D4-A466-67F2349A54FB}"/>
          </ac:cxnSpMkLst>
        </pc:cxnChg>
      </pc:sldChg>
      <pc:sldChg chg="delSp add setBg delDesignElem">
        <pc:chgData name="Messner, Gabriele" userId="016f9768-4071-4dff-b520-67e7cfbb97e5" providerId="ADAL" clId="{21D21476-212F-44A4-8FC0-D1F5BFD1C824}" dt="2025-12-03T11:49:34.566" v="26"/>
        <pc:sldMkLst>
          <pc:docMk/>
          <pc:sldMk cId="2878774407" sldId="292"/>
        </pc:sldMkLst>
        <pc:spChg chg="del">
          <ac:chgData name="Messner, Gabriele" userId="016f9768-4071-4dff-b520-67e7cfbb97e5" providerId="ADAL" clId="{21D21476-212F-44A4-8FC0-D1F5BFD1C824}" dt="2025-12-03T11:49:34.566" v="26"/>
          <ac:spMkLst>
            <pc:docMk/>
            <pc:sldMk cId="2878774407" sldId="292"/>
            <ac:spMk id="23" creationId="{37C89E4B-3C9F-44B9-8B86-D9E3D112D8EC}"/>
          </ac:spMkLst>
        </pc:spChg>
        <pc:cxnChg chg="del">
          <ac:chgData name="Messner, Gabriele" userId="016f9768-4071-4dff-b520-67e7cfbb97e5" providerId="ADAL" clId="{21D21476-212F-44A4-8FC0-D1F5BFD1C824}" dt="2025-12-03T11:49:34.566" v="26"/>
          <ac:cxnSpMkLst>
            <pc:docMk/>
            <pc:sldMk cId="2878774407" sldId="292"/>
            <ac:cxnSpMk id="22" creationId="{D891E407-403B-4764-86C9-33A56D3BCAA3}"/>
          </ac:cxnSpMkLst>
        </pc:cxnChg>
        <pc:cxnChg chg="del">
          <ac:chgData name="Messner, Gabriele" userId="016f9768-4071-4dff-b520-67e7cfbb97e5" providerId="ADAL" clId="{21D21476-212F-44A4-8FC0-D1F5BFD1C824}" dt="2025-12-03T11:49:34.566" v="26"/>
          <ac:cxnSpMkLst>
            <pc:docMk/>
            <pc:sldMk cId="2878774407" sldId="292"/>
            <ac:cxnSpMk id="24" creationId="{AA2EAA10-076F-46BD-8F0F-B9A2FB77A85C}"/>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1978448" cy="341064"/>
          </a:xfrm>
          <a:prstGeom prst="rect">
            <a:avLst/>
          </a:prstGeom>
        </p:spPr>
        <p:txBody>
          <a:bodyPr vert="horz" lIns="62124" tIns="31062" rIns="62124" bIns="31062" rtlCol="0"/>
          <a:lstStyle>
            <a:lvl1pPr algn="l">
              <a:defRPr sz="800"/>
            </a:lvl1pPr>
          </a:lstStyle>
          <a:p>
            <a:endParaRPr lang="de-DE" dirty="0"/>
          </a:p>
        </p:txBody>
      </p:sp>
      <p:sp>
        <p:nvSpPr>
          <p:cNvPr id="3" name="Datumsplatzhalter 2"/>
          <p:cNvSpPr>
            <a:spLocks noGrp="1"/>
          </p:cNvSpPr>
          <p:nvPr>
            <p:ph type="dt" idx="1"/>
          </p:nvPr>
        </p:nvSpPr>
        <p:spPr>
          <a:xfrm>
            <a:off x="2586146" y="0"/>
            <a:ext cx="1978448" cy="341064"/>
          </a:xfrm>
          <a:prstGeom prst="rect">
            <a:avLst/>
          </a:prstGeom>
        </p:spPr>
        <p:txBody>
          <a:bodyPr vert="horz" lIns="62124" tIns="31062" rIns="62124" bIns="31062" rtlCol="0"/>
          <a:lstStyle>
            <a:lvl1pPr algn="r">
              <a:defRPr sz="800"/>
            </a:lvl1pPr>
          </a:lstStyle>
          <a:p>
            <a:fld id="{25023119-43F4-4CC9-B7C4-AAEAB0A49671}" type="datetimeFigureOut">
              <a:rPr lang="de-DE" smtClean="0"/>
              <a:t>11.12.2025</a:t>
            </a:fld>
            <a:endParaRPr lang="de-DE" dirty="0"/>
          </a:p>
        </p:txBody>
      </p:sp>
      <p:sp>
        <p:nvSpPr>
          <p:cNvPr id="4" name="Folienbildplatzhalter 3"/>
          <p:cNvSpPr>
            <a:spLocks noGrp="1" noRot="1" noChangeAspect="1"/>
          </p:cNvSpPr>
          <p:nvPr>
            <p:ph type="sldImg" idx="2"/>
          </p:nvPr>
        </p:nvSpPr>
        <p:spPr>
          <a:xfrm>
            <a:off x="755650" y="850900"/>
            <a:ext cx="3054350" cy="2292350"/>
          </a:xfrm>
          <a:prstGeom prst="rect">
            <a:avLst/>
          </a:prstGeom>
          <a:noFill/>
          <a:ln w="12700">
            <a:solidFill>
              <a:prstClr val="black"/>
            </a:solidFill>
          </a:ln>
        </p:spPr>
        <p:txBody>
          <a:bodyPr vert="horz" lIns="62124" tIns="31062" rIns="62124" bIns="31062" rtlCol="0" anchor="ctr"/>
          <a:lstStyle/>
          <a:p>
            <a:endParaRPr lang="de-DE" dirty="0"/>
          </a:p>
        </p:txBody>
      </p:sp>
      <p:sp>
        <p:nvSpPr>
          <p:cNvPr id="5" name="Notizenplatzhalter 4"/>
          <p:cNvSpPr>
            <a:spLocks noGrp="1"/>
          </p:cNvSpPr>
          <p:nvPr>
            <p:ph type="body" sz="quarter" idx="3"/>
          </p:nvPr>
        </p:nvSpPr>
        <p:spPr>
          <a:xfrm>
            <a:off x="456565" y="3271381"/>
            <a:ext cx="3652520" cy="2676585"/>
          </a:xfrm>
          <a:prstGeom prst="rect">
            <a:avLst/>
          </a:prstGeom>
        </p:spPr>
        <p:txBody>
          <a:bodyPr vert="horz" lIns="62124" tIns="31062" rIns="62124" bIns="31062"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456612"/>
            <a:ext cx="1978448" cy="341064"/>
          </a:xfrm>
          <a:prstGeom prst="rect">
            <a:avLst/>
          </a:prstGeom>
        </p:spPr>
        <p:txBody>
          <a:bodyPr vert="horz" lIns="62124" tIns="31062" rIns="62124" bIns="31062" rtlCol="0" anchor="b"/>
          <a:lstStyle>
            <a:lvl1pPr algn="l">
              <a:defRPr sz="800"/>
            </a:lvl1pPr>
          </a:lstStyle>
          <a:p>
            <a:endParaRPr lang="de-DE" dirty="0"/>
          </a:p>
        </p:txBody>
      </p:sp>
      <p:sp>
        <p:nvSpPr>
          <p:cNvPr id="7" name="Foliennummernplatzhalter 6"/>
          <p:cNvSpPr>
            <a:spLocks noGrp="1"/>
          </p:cNvSpPr>
          <p:nvPr>
            <p:ph type="sldNum" sz="quarter" idx="5"/>
          </p:nvPr>
        </p:nvSpPr>
        <p:spPr>
          <a:xfrm>
            <a:off x="2586146" y="6456612"/>
            <a:ext cx="1978448" cy="341064"/>
          </a:xfrm>
          <a:prstGeom prst="rect">
            <a:avLst/>
          </a:prstGeom>
        </p:spPr>
        <p:txBody>
          <a:bodyPr vert="horz" lIns="62124" tIns="31062" rIns="62124" bIns="31062" rtlCol="0" anchor="b"/>
          <a:lstStyle>
            <a:lvl1pPr algn="r">
              <a:defRPr sz="800"/>
            </a:lvl1pPr>
          </a:lstStyle>
          <a:p>
            <a:fld id="{6D2210C9-67A4-4A3C-B1B2-FBBADE70D4DB}" type="slidenum">
              <a:rPr lang="de-DE" smtClean="0"/>
              <a:t>‹Nr.›</a:t>
            </a:fld>
            <a:endParaRPr lang="de-DE" dirty="0"/>
          </a:p>
        </p:txBody>
      </p:sp>
    </p:spTree>
    <p:extLst>
      <p:ext uri="{BB962C8B-B14F-4D97-AF65-F5344CB8AC3E}">
        <p14:creationId xmlns:p14="http://schemas.microsoft.com/office/powerpoint/2010/main" val="527384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Guten Abend liebe Eltern,</a:t>
            </a:r>
          </a:p>
          <a:p>
            <a:endParaRPr lang="de-DE" dirty="0"/>
          </a:p>
          <a:p>
            <a:r>
              <a:rPr lang="de-DE" dirty="0"/>
              <a:t>Vielen Dank, dass Sie so zahlreich erschienen sind.</a:t>
            </a:r>
          </a:p>
          <a:p>
            <a:r>
              <a:rPr lang="de-DE" dirty="0"/>
              <a:t>Am heutigen Abend möchten wir Ihnen unsere Schule mit ihren 4 Modellen vorstellen und Ihnen einen kurzen Überblick zu Unterrichtszeiten und Unterrichtsmethoden geben. </a:t>
            </a:r>
          </a:p>
          <a:p>
            <a:endParaRPr lang="de-DE" dirty="0"/>
          </a:p>
          <a:p>
            <a:r>
              <a:rPr lang="de-DE" dirty="0"/>
              <a:t>Jedoch zuvor überlasse ich unserer Direktorin Gabriele Messner das Wort.</a:t>
            </a:r>
          </a:p>
          <a:p>
            <a:endParaRPr lang="de-DE" dirty="0"/>
          </a:p>
          <a:p>
            <a:r>
              <a:rPr lang="de-DE" dirty="0"/>
              <a:t>Nächste Seite</a:t>
            </a:r>
          </a:p>
          <a:p>
            <a:endParaRPr lang="de-DE" dirty="0"/>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1</a:t>
            </a:fld>
            <a:endParaRPr lang="de-DE" dirty="0"/>
          </a:p>
        </p:txBody>
      </p:sp>
    </p:spTree>
    <p:extLst>
      <p:ext uri="{BB962C8B-B14F-4D97-AF65-F5344CB8AC3E}">
        <p14:creationId xmlns:p14="http://schemas.microsoft.com/office/powerpoint/2010/main" val="3477685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Guten Abend liebe Eltern,</a:t>
            </a:r>
          </a:p>
          <a:p>
            <a:endParaRPr lang="de-DE" dirty="0"/>
          </a:p>
          <a:p>
            <a:r>
              <a:rPr lang="de-DE" dirty="0"/>
              <a:t>Vielen Dank, dass Sie so zahlreich erschienen sind.</a:t>
            </a:r>
          </a:p>
          <a:p>
            <a:r>
              <a:rPr lang="de-DE" dirty="0"/>
              <a:t>Am heutigen Abend möchten wir Ihnen unsere Schule mit ihren 4 Modellen vorstellen und Ihnen einen kurzen Überblick zu Unterrichtszeiten und Unterrichtsmethoden geben. </a:t>
            </a:r>
          </a:p>
          <a:p>
            <a:endParaRPr lang="de-DE" dirty="0"/>
          </a:p>
          <a:p>
            <a:endParaRPr lang="de-DE" dirty="0"/>
          </a:p>
          <a:p>
            <a:r>
              <a:rPr lang="de-DE" dirty="0"/>
              <a:t>Nächste Seite</a:t>
            </a:r>
          </a:p>
          <a:p>
            <a:endParaRPr lang="de-DE" dirty="0"/>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2</a:t>
            </a:fld>
            <a:endParaRPr lang="de-DE"/>
          </a:p>
        </p:txBody>
      </p:sp>
    </p:spTree>
    <p:extLst>
      <p:ext uri="{BB962C8B-B14F-4D97-AF65-F5344CB8AC3E}">
        <p14:creationId xmlns:p14="http://schemas.microsoft.com/office/powerpoint/2010/main" val="3477685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Themen, die wir heute kurz Ansprechen möchten sind:</a:t>
            </a:r>
          </a:p>
          <a:p>
            <a:endParaRPr lang="de-DE" dirty="0"/>
          </a:p>
          <a:p>
            <a:pPr marL="155311" indent="-155311">
              <a:buAutoNum type="arabicPeriod"/>
            </a:pPr>
            <a:r>
              <a:rPr lang="de-DE" dirty="0"/>
              <a:t>Unsere Schulmodelle: Regelklasse, Ganztagsklasse, Montessori und Sprachen an Pestalozzi und Langer</a:t>
            </a:r>
          </a:p>
          <a:p>
            <a:pPr marL="155311" indent="-155311">
              <a:buAutoNum type="arabicPeriod"/>
            </a:pPr>
            <a:r>
              <a:rPr lang="de-DE" dirty="0"/>
              <a:t>Unseren Alternativunterricht zum Religionsunterricht LER/Ethik</a:t>
            </a:r>
          </a:p>
          <a:p>
            <a:pPr marL="155311" indent="-155311">
              <a:buAutoNum type="arabicPeriod"/>
            </a:pPr>
            <a:r>
              <a:rPr lang="de-DE" dirty="0"/>
              <a:t>Die Mensa Einschreibungen &amp; Mittagstisch</a:t>
            </a:r>
          </a:p>
          <a:p>
            <a:pPr marL="155311" indent="-155311">
              <a:buAutoNum type="arabicPeriod"/>
            </a:pPr>
            <a:r>
              <a:rPr lang="de-DE" dirty="0"/>
              <a:t>Die Online-Einschreibungen im Jänner</a:t>
            </a:r>
          </a:p>
          <a:p>
            <a:pPr marL="155311" indent="-155311">
              <a:buAutoNum type="arabicPeriod"/>
            </a:pPr>
            <a:endParaRPr lang="de-DE" dirty="0"/>
          </a:p>
          <a:p>
            <a:r>
              <a:rPr lang="de-DE" dirty="0"/>
              <a:t>Der 2. Teil dieses Abends findet in Kleingruppen statt. Die Lehrpersonen der einzelnen Modelle stehen für Informationen und Fragen bereit. </a:t>
            </a:r>
          </a:p>
        </p:txBody>
      </p:sp>
      <p:sp>
        <p:nvSpPr>
          <p:cNvPr id="4" name="Foliennummernplatzhalter 3"/>
          <p:cNvSpPr>
            <a:spLocks noGrp="1"/>
          </p:cNvSpPr>
          <p:nvPr>
            <p:ph type="sldNum" sz="quarter" idx="5"/>
          </p:nvPr>
        </p:nvSpPr>
        <p:spPr/>
        <p:txBody>
          <a:bodyPr/>
          <a:lstStyle/>
          <a:p>
            <a:fld id="{6D2210C9-67A4-4A3C-B1B2-FBBADE70D4DB}" type="slidenum">
              <a:rPr lang="de-DE" smtClean="0"/>
              <a:t>3</a:t>
            </a:fld>
            <a:endParaRPr lang="de-DE" dirty="0"/>
          </a:p>
        </p:txBody>
      </p:sp>
    </p:spTree>
    <p:extLst>
      <p:ext uri="{BB962C8B-B14F-4D97-AF65-F5344CB8AC3E}">
        <p14:creationId xmlns:p14="http://schemas.microsoft.com/office/powerpoint/2010/main" val="3570635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4</a:t>
            </a:fld>
            <a:endParaRPr lang="de-DE"/>
          </a:p>
        </p:txBody>
      </p:sp>
    </p:spTree>
    <p:extLst>
      <p:ext uri="{BB962C8B-B14F-4D97-AF65-F5344CB8AC3E}">
        <p14:creationId xmlns:p14="http://schemas.microsoft.com/office/powerpoint/2010/main" val="3570635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456565" y="3271381"/>
            <a:ext cx="3652520" cy="3092942"/>
          </a:xfrm>
        </p:spPr>
        <p:txBody>
          <a:bodyPr/>
          <a:lstStyle/>
          <a:p>
            <a:r>
              <a:rPr lang="de-DE" dirty="0"/>
              <a:t>Beginnen wir mit der Regelklasse</a:t>
            </a:r>
          </a:p>
          <a:p>
            <a:endParaRPr lang="de-DE" dirty="0"/>
          </a:p>
          <a:p>
            <a:r>
              <a:rPr lang="de-DE" dirty="0"/>
              <a:t>Der Vormittagsunterricht an der Grundschule Pestalozzi ist für alle Modelle gleich.</a:t>
            </a:r>
          </a:p>
          <a:p>
            <a:r>
              <a:rPr lang="de-DE" dirty="0"/>
              <a:t>Der Unterricht beginnt um 7.45 und endet um 12.30. Die Kinder dürfen ab 7.40 die Schule betreten. Diese Zeit wird auch benötigt um sich zur Klasse zu begeben und Schuhe und Jacken auszuziehen.</a:t>
            </a:r>
          </a:p>
          <a:p>
            <a:r>
              <a:rPr lang="de-DE" dirty="0"/>
              <a:t>Ein pünktliches Erscheinen ist Pflicht. Schüler die zu spät den Klassenraum betreten stören den Unterricht. </a:t>
            </a:r>
          </a:p>
          <a:p>
            <a:endParaRPr lang="de-DE" dirty="0"/>
          </a:p>
          <a:p>
            <a:r>
              <a:rPr lang="de-DE" dirty="0"/>
              <a:t>Der Nachmittagsunterricht der Regelklasse findet für die 1. Klasse am Dienstag statt. Von 14 Uhr bis 16 Uhr. Ab der 2. Klasse bis zur 5. ist am Dienstag- und am Donnerstagnachmittag Unterricht. Dieser Unterricht gehört zu den Pflichtstunden und muss von allen Schülern besucht werden.</a:t>
            </a:r>
          </a:p>
          <a:p>
            <a:endParaRPr lang="de-DE" dirty="0"/>
          </a:p>
          <a:p>
            <a:r>
              <a:rPr lang="de-DE" dirty="0"/>
              <a:t>An den Tagen mit Nachmittagsunterricht gibt es die Möglichkeit für die Schüler in der Mensa Mittag zu essen. Es ist aber nicht Pflicht. Die Kinder können auch um 12.30 Uhr nach Hause gehen um zu Essen und dann pünktlich um 14 Uhr wieder an der Schule sein. </a:t>
            </a:r>
          </a:p>
          <a:p>
            <a:r>
              <a:rPr lang="de-DE" dirty="0"/>
              <a:t>Für den Mensabesuch braucht es 2 Anmeldungen. Einmal bei der Gemeinde und einmal in der Schule. Ohne diese beiden Anmeldungen können die Kinder die Mensa nicht besuchen. Aber Näheres hierzu hören Sie später.</a:t>
            </a:r>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5</a:t>
            </a:fld>
            <a:endParaRPr lang="de-DE" dirty="0"/>
          </a:p>
        </p:txBody>
      </p:sp>
    </p:spTree>
    <p:extLst>
      <p:ext uri="{BB962C8B-B14F-4D97-AF65-F5344CB8AC3E}">
        <p14:creationId xmlns:p14="http://schemas.microsoft.com/office/powerpoint/2010/main" val="2047872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456565" y="3271382"/>
            <a:ext cx="3652520" cy="3092942"/>
          </a:xfrm>
        </p:spPr>
        <p:txBody>
          <a:bodyPr/>
          <a:lstStyle/>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6</a:t>
            </a:fld>
            <a:endParaRPr lang="de-DE"/>
          </a:p>
        </p:txBody>
      </p:sp>
    </p:spTree>
    <p:extLst>
      <p:ext uri="{BB962C8B-B14F-4D97-AF65-F5344CB8AC3E}">
        <p14:creationId xmlns:p14="http://schemas.microsoft.com/office/powerpoint/2010/main" val="2047872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r>
              <a:rPr lang="de-DE" dirty="0"/>
              <a:t>Das Ganztagsmodell an unserer Schule bietet Eltern in Vollzeitjobs die Möglichkeit, Arbeit und Familie besser zu organisieren. </a:t>
            </a:r>
          </a:p>
          <a:p>
            <a:r>
              <a:rPr lang="de-DE" dirty="0"/>
              <a:t>Der Unterricht beginnt um 7.45 und endet aber erst um 16 Uhr. Am Freitag endet der Unterricht nach der Mittagszeit um 14 Uhr. </a:t>
            </a:r>
          </a:p>
          <a:p>
            <a:r>
              <a:rPr lang="de-DE" dirty="0"/>
              <a:t>Die Schüler der Ganztagsklassen essen von Montag bis Freitag gemeinsam in der Mensa, die Mittagszeit gehört hier zur Bildungszeit. Deshalb ist die Anmeldung und der Besuch der Mensa verpflichtend für alle. </a:t>
            </a:r>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7</a:t>
            </a:fld>
            <a:endParaRPr lang="de-DE" dirty="0"/>
          </a:p>
        </p:txBody>
      </p:sp>
    </p:spTree>
    <p:extLst>
      <p:ext uri="{BB962C8B-B14F-4D97-AF65-F5344CB8AC3E}">
        <p14:creationId xmlns:p14="http://schemas.microsoft.com/office/powerpoint/2010/main" val="40279016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8</a:t>
            </a:fld>
            <a:endParaRPr lang="de-DE"/>
          </a:p>
        </p:txBody>
      </p:sp>
    </p:spTree>
    <p:extLst>
      <p:ext uri="{BB962C8B-B14F-4D97-AF65-F5344CB8AC3E}">
        <p14:creationId xmlns:p14="http://schemas.microsoft.com/office/powerpoint/2010/main" val="4027901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Das Modell Montessori richtet sich nach den Unterrichtsmethoden von Maria Montessori. Hier wird vor allem das selbstständige Lernen z.B. durch Freiarbeit gefördert. </a:t>
            </a:r>
          </a:p>
          <a:p>
            <a:r>
              <a:rPr lang="de-DE" dirty="0"/>
              <a:t>Auch für die Montessoriklassen beginnt der Vormittagsunterricht 7.45 und der Nachmittagsunterricht findet für die 1. Klasse am Mittwoch von 14.00 bis 16.00 Uhr statt. Ab der 2. Klasse findet der Nachmittagsunterricht am Montag und Mittwoch statt. Der Mensabesuch ist hier nicht obligatorisch. </a:t>
            </a:r>
          </a:p>
          <a:p>
            <a:endParaRPr lang="de-DE" dirty="0"/>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9</a:t>
            </a:fld>
            <a:endParaRPr lang="de-DE" dirty="0"/>
          </a:p>
        </p:txBody>
      </p:sp>
    </p:spTree>
    <p:extLst>
      <p:ext uri="{BB962C8B-B14F-4D97-AF65-F5344CB8AC3E}">
        <p14:creationId xmlns:p14="http://schemas.microsoft.com/office/powerpoint/2010/main" val="2332358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Das Modell Montessori richtet sich nach den Unterrichtsmethoden von Maria Montessori. Hier wird vor allem das selbstständige Lernen z.B. durch Freiarbeit gefördert. </a:t>
            </a:r>
          </a:p>
          <a:p>
            <a:r>
              <a:rPr lang="de-DE" dirty="0"/>
              <a:t>Auch für die </a:t>
            </a:r>
            <a:r>
              <a:rPr lang="de-DE" dirty="0" err="1"/>
              <a:t>Montessoriklassen</a:t>
            </a:r>
            <a:r>
              <a:rPr lang="de-DE" dirty="0"/>
              <a:t> beginnt der Vormittagsunterricht 7.45 und der Nachmittagsunterricht findet für die 1. Klasse am Mittwoch von 14 bis 16 Uhr statt. Ab der 2. Klasse findet der Nachmittagsunterricht am Montag und Mittwoch statt. Der Mensabesuch ist hier nicht obligatorisch. </a:t>
            </a:r>
          </a:p>
          <a:p>
            <a:endParaRPr lang="de-DE" dirty="0"/>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10</a:t>
            </a:fld>
            <a:endParaRPr lang="de-DE"/>
          </a:p>
        </p:txBody>
      </p:sp>
    </p:spTree>
    <p:extLst>
      <p:ext uri="{BB962C8B-B14F-4D97-AF65-F5344CB8AC3E}">
        <p14:creationId xmlns:p14="http://schemas.microsoft.com/office/powerpoint/2010/main" val="23323585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Auch an der Grundschule Langer haben wir ein Sprachenmodell. An der GS Langer haben wir andere Unterrichtszeiten als an der Pestalozzi, da wir die Zeiten an die italienische GS Langer angepasst haben.</a:t>
            </a:r>
          </a:p>
          <a:p>
            <a:r>
              <a:rPr lang="de-DE" dirty="0"/>
              <a:t>Hier startet der Unterricht um 7.45 Uhr bis 12.35. Einlass um 7.40</a:t>
            </a:r>
          </a:p>
          <a:p>
            <a:r>
              <a:rPr lang="de-DE" dirty="0"/>
              <a:t>Der Nachmittagsunterricht findet von 13.35 bis 15.35 statt am Mittwoch ab der 1. Klasse und Montag und Mittwoch ab der 2. Klasse.</a:t>
            </a:r>
          </a:p>
          <a:p>
            <a:r>
              <a:rPr lang="de-DE" dirty="0"/>
              <a:t>Der Mensabesuch ist auch hier fakultativ.</a:t>
            </a:r>
          </a:p>
        </p:txBody>
      </p:sp>
      <p:sp>
        <p:nvSpPr>
          <p:cNvPr id="4" name="Foliennummernplatzhalter 3"/>
          <p:cNvSpPr>
            <a:spLocks noGrp="1"/>
          </p:cNvSpPr>
          <p:nvPr>
            <p:ph type="sldNum" sz="quarter" idx="5"/>
          </p:nvPr>
        </p:nvSpPr>
        <p:spPr/>
        <p:txBody>
          <a:bodyPr/>
          <a:lstStyle/>
          <a:p>
            <a:fld id="{6D2210C9-67A4-4A3C-B1B2-FBBADE70D4DB}" type="slidenum">
              <a:rPr lang="de-DE" smtClean="0"/>
              <a:t>11</a:t>
            </a:fld>
            <a:endParaRPr lang="de-DE" dirty="0"/>
          </a:p>
        </p:txBody>
      </p:sp>
    </p:spTree>
    <p:extLst>
      <p:ext uri="{BB962C8B-B14F-4D97-AF65-F5344CB8AC3E}">
        <p14:creationId xmlns:p14="http://schemas.microsoft.com/office/powerpoint/2010/main" val="100153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12</a:t>
            </a:fld>
            <a:endParaRPr lang="de-DE"/>
          </a:p>
        </p:txBody>
      </p:sp>
    </p:spTree>
    <p:extLst>
      <p:ext uri="{BB962C8B-B14F-4D97-AF65-F5344CB8AC3E}">
        <p14:creationId xmlns:p14="http://schemas.microsoft.com/office/powerpoint/2010/main" val="100153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r>
              <a:rPr lang="de-DE" dirty="0"/>
              <a:t>An unserer Schule gibt es den katholischen Religionsunterricht und den Ethikunterricht (LER) Wer nicht am  klassischen  katholischen Religionsunterricht teilnehmen möchte, d.h. Religionsbefreiung dem steht das Fach LER als Alternative zur Verfügung.</a:t>
            </a:r>
          </a:p>
          <a:p>
            <a:endParaRPr lang="de-DE" dirty="0"/>
          </a:p>
          <a:p>
            <a:endParaRPr lang="de-DE" dirty="0"/>
          </a:p>
          <a:p>
            <a:r>
              <a:rPr lang="de-DE" dirty="0"/>
              <a:t>Nähere Infos dazu finden Sie auf unserer Homepage oder können Sie in den aufliegenden Informationsblättern entnehmen</a:t>
            </a:r>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13</a:t>
            </a:fld>
            <a:endParaRPr lang="de-DE" dirty="0"/>
          </a:p>
        </p:txBody>
      </p:sp>
    </p:spTree>
    <p:extLst>
      <p:ext uri="{BB962C8B-B14F-4D97-AF65-F5344CB8AC3E}">
        <p14:creationId xmlns:p14="http://schemas.microsoft.com/office/powerpoint/2010/main" val="275856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14</a:t>
            </a:fld>
            <a:endParaRPr lang="de-DE"/>
          </a:p>
        </p:txBody>
      </p:sp>
    </p:spTree>
    <p:extLst>
      <p:ext uri="{BB962C8B-B14F-4D97-AF65-F5344CB8AC3E}">
        <p14:creationId xmlns:p14="http://schemas.microsoft.com/office/powerpoint/2010/main" val="275856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15</a:t>
            </a:fld>
            <a:endParaRPr lang="de-DE" dirty="0"/>
          </a:p>
        </p:txBody>
      </p:sp>
    </p:spTree>
    <p:extLst>
      <p:ext uri="{BB962C8B-B14F-4D97-AF65-F5344CB8AC3E}">
        <p14:creationId xmlns:p14="http://schemas.microsoft.com/office/powerpoint/2010/main" val="1492084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r>
              <a:rPr lang="de-DE" dirty="0"/>
              <a:t>An unserer Schule gibt es den katholischen Religionsunterricht und die Alternative LER.</a:t>
            </a:r>
          </a:p>
          <a:p>
            <a:r>
              <a:rPr lang="de-DE" dirty="0"/>
              <a:t>Wer nicht am  klassischen  katholischen Religionsunterricht teilnehmen möchte, d.h. Religionsbefreiung dem steht das Fach LER als Alternative zur Verfügung.</a:t>
            </a:r>
          </a:p>
          <a:p>
            <a:endParaRPr lang="de-DE" dirty="0"/>
          </a:p>
          <a:p>
            <a:endParaRPr lang="de-DE" dirty="0"/>
          </a:p>
          <a:p>
            <a:r>
              <a:rPr lang="de-DE" dirty="0"/>
              <a:t>Nähere Infos dazu finden Sie auf unserer Homepage oder können Sie in den aufliegenden Informationsblättern entnehmen</a:t>
            </a:r>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17</a:t>
            </a:fld>
            <a:endParaRPr lang="de-DE"/>
          </a:p>
        </p:txBody>
      </p:sp>
    </p:spTree>
    <p:extLst>
      <p:ext uri="{BB962C8B-B14F-4D97-AF65-F5344CB8AC3E}">
        <p14:creationId xmlns:p14="http://schemas.microsoft.com/office/powerpoint/2010/main" val="3023125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19</a:t>
            </a:fld>
            <a:endParaRPr lang="de-DE" dirty="0"/>
          </a:p>
        </p:txBody>
      </p:sp>
    </p:spTree>
    <p:extLst>
      <p:ext uri="{BB962C8B-B14F-4D97-AF65-F5344CB8AC3E}">
        <p14:creationId xmlns:p14="http://schemas.microsoft.com/office/powerpoint/2010/main" val="1644485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Mensa:</a:t>
            </a:r>
          </a:p>
          <a:p>
            <a:endParaRPr lang="de-DE" dirty="0"/>
          </a:p>
          <a:p>
            <a:endParaRPr lang="de-DE" dirty="0"/>
          </a:p>
          <a:p>
            <a:pPr marL="116843" indent="-116843">
              <a:buFont typeface="Arial" panose="020B0604020202020204" pitchFamily="34" charset="0"/>
              <a:buChar char="•"/>
            </a:pPr>
            <a:r>
              <a:rPr lang="de-DE" dirty="0"/>
              <a:t>Pflicht für Ganztagsklasse – gehört zum Schulmodell/pädagogische Absichten</a:t>
            </a:r>
          </a:p>
          <a:p>
            <a:pPr marL="116843" indent="-116843">
              <a:buFont typeface="Arial" panose="020B0604020202020204" pitchFamily="34" charset="0"/>
              <a:buChar char="•"/>
            </a:pPr>
            <a:r>
              <a:rPr lang="de-DE" dirty="0"/>
              <a:t>Für andere Schulmodelle nur an Tagen mit Pflichtnachmittag/fakultativem Nachmittagsunterricht</a:t>
            </a:r>
          </a:p>
          <a:p>
            <a:pPr marL="116843" indent="-116843">
              <a:buFont typeface="Arial" panose="020B0604020202020204" pitchFamily="34" charset="0"/>
              <a:buChar char="•"/>
            </a:pPr>
            <a:r>
              <a:rPr lang="de-DE" dirty="0"/>
              <a:t>1. Klasse nur 1x Pflichtnachmittag</a:t>
            </a:r>
          </a:p>
          <a:p>
            <a:pPr marL="116843" indent="-116843">
              <a:buFont typeface="Arial" panose="020B0604020202020204" pitchFamily="34" charset="0"/>
              <a:buChar char="•"/>
            </a:pPr>
            <a:r>
              <a:rPr lang="de-DE" dirty="0"/>
              <a:t>ab 2. Klasse: 2x Pflichtnachmittag (+evtl. 2x AH + WF)</a:t>
            </a:r>
          </a:p>
          <a:p>
            <a:pPr marL="116843" indent="-116843">
              <a:buFont typeface="Arial" panose="020B0604020202020204" pitchFamily="34" charset="0"/>
              <a:buChar char="•"/>
            </a:pPr>
            <a:r>
              <a:rPr lang="de-DE" dirty="0"/>
              <a:t>Mensa bis 14.00 Uhr mit AB ist nicht mehr vorgesehen </a:t>
            </a:r>
            <a:r>
              <a:rPr lang="de-DE" dirty="0">
                <a:sym typeface="Wingdings" panose="05000000000000000000" pitchFamily="2" charset="2"/>
              </a:rPr>
              <a:t> Stunden Aufsicht Mensa  Einsatz in den Klassen bei CO Stunden der Schüler*innen</a:t>
            </a:r>
            <a:endParaRPr lang="de-DE" dirty="0"/>
          </a:p>
          <a:p>
            <a:pPr marL="116843" indent="-116843">
              <a:buFont typeface="Arial" panose="020B0604020202020204" pitchFamily="34" charset="0"/>
              <a:buChar char="•"/>
            </a:pPr>
            <a:endParaRPr lang="de-DE" dirty="0"/>
          </a:p>
          <a:p>
            <a:endParaRPr lang="de-DE" dirty="0"/>
          </a:p>
          <a:p>
            <a:pPr marL="116843" indent="-116843">
              <a:buFont typeface="Arial" panose="020B0604020202020204" pitchFamily="34" charset="0"/>
              <a:buChar char="•"/>
            </a:pPr>
            <a:r>
              <a:rPr lang="de-DE" dirty="0"/>
              <a:t>Anmeldung erfolgt bei Gemeinde und Schule</a:t>
            </a:r>
          </a:p>
          <a:p>
            <a:pPr marL="428425" lvl="1" indent="-116843">
              <a:buFont typeface="Arial" panose="020B0604020202020204" pitchFamily="34" charset="0"/>
              <a:buChar char="•"/>
            </a:pPr>
            <a:r>
              <a:rPr lang="de-DE" dirty="0"/>
              <a:t>Gemeinde </a:t>
            </a:r>
            <a:r>
              <a:rPr lang="de-DE" dirty="0">
                <a:sym typeface="Wingdings" panose="05000000000000000000" pitchFamily="2" charset="2"/>
              </a:rPr>
              <a:t> online über MY CIVIS (April – Juni)</a:t>
            </a:r>
          </a:p>
          <a:p>
            <a:pPr marL="428425" lvl="1" indent="-116843">
              <a:buFont typeface="Arial" panose="020B0604020202020204" pitchFamily="34" charset="0"/>
              <a:buChar char="•"/>
            </a:pPr>
            <a:r>
              <a:rPr lang="de-DE" dirty="0">
                <a:sym typeface="Wingdings" panose="05000000000000000000" pitchFamily="2" charset="2"/>
              </a:rPr>
              <a:t>Schule  Papierform, Mensatage angeben</a:t>
            </a:r>
            <a:endParaRPr lang="de-DE" dirty="0"/>
          </a:p>
          <a:p>
            <a:endParaRPr lang="de-DE" dirty="0"/>
          </a:p>
          <a:p>
            <a:r>
              <a:rPr lang="de-DE" dirty="0"/>
              <a:t>Mensabesuch ist fakultativ, nur bei GT</a:t>
            </a:r>
          </a:p>
          <a:p>
            <a:br>
              <a:rPr lang="de-DE" dirty="0"/>
            </a:br>
            <a:br>
              <a:rPr lang="de-DE" dirty="0"/>
            </a:br>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20</a:t>
            </a:fld>
            <a:endParaRPr lang="de-DE"/>
          </a:p>
        </p:txBody>
      </p:sp>
    </p:spTree>
    <p:extLst>
      <p:ext uri="{BB962C8B-B14F-4D97-AF65-F5344CB8AC3E}">
        <p14:creationId xmlns:p14="http://schemas.microsoft.com/office/powerpoint/2010/main" val="283774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Mensa:</a:t>
            </a:r>
          </a:p>
          <a:p>
            <a:endParaRPr lang="de-DE" dirty="0"/>
          </a:p>
          <a:p>
            <a:endParaRPr lang="de-DE" dirty="0"/>
          </a:p>
          <a:p>
            <a:pPr marL="116483" indent="-116483">
              <a:buFont typeface="Arial" panose="020B0604020202020204" pitchFamily="34" charset="0"/>
              <a:buChar char="•"/>
            </a:pPr>
            <a:r>
              <a:rPr lang="de-DE" dirty="0"/>
              <a:t>Pflicht für Ganztagsklasse – gehört zum Schulmodell/pädagogische Absichten</a:t>
            </a:r>
          </a:p>
          <a:p>
            <a:pPr marL="116483" indent="-116483">
              <a:buFont typeface="Arial" panose="020B0604020202020204" pitchFamily="34" charset="0"/>
              <a:buChar char="•"/>
            </a:pPr>
            <a:r>
              <a:rPr lang="de-DE" dirty="0"/>
              <a:t>Für andere Schulmodelle nur an Tagen mit Pflichtnachmittag/fakultativem Nachmittagsunterricht</a:t>
            </a:r>
          </a:p>
          <a:p>
            <a:pPr marL="116483" indent="-116483">
              <a:buFont typeface="Arial" panose="020B0604020202020204" pitchFamily="34" charset="0"/>
              <a:buChar char="•"/>
            </a:pPr>
            <a:r>
              <a:rPr lang="de-DE" dirty="0"/>
              <a:t>1. Klasse nur 1x Pflichtnachmittag</a:t>
            </a:r>
          </a:p>
          <a:p>
            <a:pPr marL="116483" indent="-116483">
              <a:buFont typeface="Arial" panose="020B0604020202020204" pitchFamily="34" charset="0"/>
              <a:buChar char="•"/>
            </a:pPr>
            <a:r>
              <a:rPr lang="de-DE" dirty="0"/>
              <a:t>ab 2. Klasse: 2x Pflichtnachmittag (+evtl. 2x AH + WF)</a:t>
            </a:r>
          </a:p>
          <a:p>
            <a:pPr marL="116483" indent="-116483">
              <a:buFont typeface="Arial" panose="020B0604020202020204" pitchFamily="34" charset="0"/>
              <a:buChar char="•"/>
            </a:pPr>
            <a:r>
              <a:rPr lang="de-DE" dirty="0"/>
              <a:t>Möglichkeit zum Mittagstisch, siehe nächste Folie</a:t>
            </a:r>
          </a:p>
          <a:p>
            <a:endParaRPr lang="de-DE" dirty="0"/>
          </a:p>
          <a:p>
            <a:pPr marL="116483" indent="-116483">
              <a:buFont typeface="Arial" panose="020B0604020202020204" pitchFamily="34" charset="0"/>
              <a:buChar char="•"/>
            </a:pPr>
            <a:r>
              <a:rPr lang="de-DE" dirty="0"/>
              <a:t>Anmeldung erfolgt bei Gemeinde und Schule</a:t>
            </a:r>
          </a:p>
          <a:p>
            <a:pPr marL="427105" lvl="1" indent="-116483">
              <a:buFont typeface="Arial" panose="020B0604020202020204" pitchFamily="34" charset="0"/>
              <a:buChar char="•"/>
            </a:pPr>
            <a:r>
              <a:rPr lang="de-DE" dirty="0"/>
              <a:t>Gemeinde </a:t>
            </a:r>
            <a:r>
              <a:rPr lang="de-DE" dirty="0">
                <a:sym typeface="Wingdings" panose="05000000000000000000" pitchFamily="2" charset="2"/>
              </a:rPr>
              <a:t> online über MY CIVIS (April – Juni)</a:t>
            </a:r>
          </a:p>
          <a:p>
            <a:pPr marL="427105" lvl="1" indent="-116483">
              <a:buFont typeface="Arial" panose="020B0604020202020204" pitchFamily="34" charset="0"/>
              <a:buChar char="•"/>
            </a:pPr>
            <a:r>
              <a:rPr lang="de-DE" dirty="0">
                <a:sym typeface="Wingdings" panose="05000000000000000000" pitchFamily="2" charset="2"/>
              </a:rPr>
              <a:t>Schule  Papierform, Mensatage angeben</a:t>
            </a:r>
            <a:endParaRPr lang="de-DE" dirty="0"/>
          </a:p>
          <a:p>
            <a:endParaRPr lang="de-DE" dirty="0"/>
          </a:p>
          <a:p>
            <a:r>
              <a:rPr lang="de-DE" dirty="0"/>
              <a:t>Mensabesuch ist fakultativ, nur bei GT</a:t>
            </a:r>
          </a:p>
          <a:p>
            <a:br>
              <a:rPr lang="de-DE" dirty="0"/>
            </a:br>
            <a:br>
              <a:rPr lang="de-DE" dirty="0"/>
            </a:br>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21</a:t>
            </a:fld>
            <a:endParaRPr lang="de-DE" dirty="0"/>
          </a:p>
        </p:txBody>
      </p:sp>
    </p:spTree>
    <p:extLst>
      <p:ext uri="{BB962C8B-B14F-4D97-AF65-F5344CB8AC3E}">
        <p14:creationId xmlns:p14="http://schemas.microsoft.com/office/powerpoint/2010/main" val="283774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Mensa:</a:t>
            </a:r>
          </a:p>
          <a:p>
            <a:endParaRPr lang="de-DE" dirty="0"/>
          </a:p>
          <a:p>
            <a:endParaRPr lang="de-DE" dirty="0"/>
          </a:p>
          <a:p>
            <a:pPr marL="116843" indent="-116843">
              <a:buFont typeface="Arial" panose="020B0604020202020204" pitchFamily="34" charset="0"/>
              <a:buChar char="•"/>
            </a:pPr>
            <a:r>
              <a:rPr lang="de-DE" dirty="0"/>
              <a:t>Pflicht für Ganztagsklasse – gehört zum Schulmodell/pädagogische Absichten</a:t>
            </a:r>
          </a:p>
          <a:p>
            <a:pPr marL="116843" indent="-116843">
              <a:buFont typeface="Arial" panose="020B0604020202020204" pitchFamily="34" charset="0"/>
              <a:buChar char="•"/>
            </a:pPr>
            <a:r>
              <a:rPr lang="de-DE" dirty="0"/>
              <a:t>Für andere Schulmodelle nur an Tagen mit Pflichtnachmittag/fakultativem Nachmittagsunterricht</a:t>
            </a:r>
          </a:p>
          <a:p>
            <a:pPr marL="116843" indent="-116843">
              <a:buFont typeface="Arial" panose="020B0604020202020204" pitchFamily="34" charset="0"/>
              <a:buChar char="•"/>
            </a:pPr>
            <a:r>
              <a:rPr lang="de-DE" dirty="0"/>
              <a:t>1. Klasse nur 1x Pflichtnachmittag</a:t>
            </a:r>
          </a:p>
          <a:p>
            <a:pPr marL="116843" indent="-116843">
              <a:buFont typeface="Arial" panose="020B0604020202020204" pitchFamily="34" charset="0"/>
              <a:buChar char="•"/>
            </a:pPr>
            <a:r>
              <a:rPr lang="de-DE" dirty="0"/>
              <a:t>ab 2. Klasse: 2x Pflichtnachmittag (+evtl. 2x AH + WF)</a:t>
            </a:r>
          </a:p>
          <a:p>
            <a:pPr marL="116843" indent="-116843">
              <a:buFont typeface="Arial" panose="020B0604020202020204" pitchFamily="34" charset="0"/>
              <a:buChar char="•"/>
            </a:pPr>
            <a:r>
              <a:rPr lang="de-DE" dirty="0"/>
              <a:t>Mensa bis 14.00 Uhr mit AB ist nicht mehr vorgesehen </a:t>
            </a:r>
            <a:r>
              <a:rPr lang="de-DE" dirty="0">
                <a:sym typeface="Wingdings" panose="05000000000000000000" pitchFamily="2" charset="2"/>
              </a:rPr>
              <a:t> Stunden Aufsicht Mensa  Einsatz in den Klassen bei CO Stunden der Schüler*innen</a:t>
            </a:r>
            <a:endParaRPr lang="de-DE" dirty="0"/>
          </a:p>
          <a:p>
            <a:pPr marL="116843" indent="-116843">
              <a:buFont typeface="Arial" panose="020B0604020202020204" pitchFamily="34" charset="0"/>
              <a:buChar char="•"/>
            </a:pPr>
            <a:endParaRPr lang="de-DE" dirty="0"/>
          </a:p>
          <a:p>
            <a:endParaRPr lang="de-DE" dirty="0"/>
          </a:p>
          <a:p>
            <a:pPr marL="116843" indent="-116843">
              <a:buFont typeface="Arial" panose="020B0604020202020204" pitchFamily="34" charset="0"/>
              <a:buChar char="•"/>
            </a:pPr>
            <a:r>
              <a:rPr lang="de-DE" dirty="0"/>
              <a:t>Anmeldung erfolgt bei Gemeinde und Schule</a:t>
            </a:r>
          </a:p>
          <a:p>
            <a:pPr marL="428425" lvl="1" indent="-116843">
              <a:buFont typeface="Arial" panose="020B0604020202020204" pitchFamily="34" charset="0"/>
              <a:buChar char="•"/>
            </a:pPr>
            <a:r>
              <a:rPr lang="de-DE" dirty="0"/>
              <a:t>Gemeinde </a:t>
            </a:r>
            <a:r>
              <a:rPr lang="de-DE" dirty="0">
                <a:sym typeface="Wingdings" panose="05000000000000000000" pitchFamily="2" charset="2"/>
              </a:rPr>
              <a:t> online über MY CIVIS (April – Juni)</a:t>
            </a:r>
          </a:p>
          <a:p>
            <a:pPr marL="428425" lvl="1" indent="-116843">
              <a:buFont typeface="Arial" panose="020B0604020202020204" pitchFamily="34" charset="0"/>
              <a:buChar char="•"/>
            </a:pPr>
            <a:r>
              <a:rPr lang="de-DE" dirty="0">
                <a:sym typeface="Wingdings" panose="05000000000000000000" pitchFamily="2" charset="2"/>
              </a:rPr>
              <a:t>Schule  Papierform, Mensatage angeben</a:t>
            </a:r>
            <a:endParaRPr lang="de-DE" dirty="0"/>
          </a:p>
          <a:p>
            <a:endParaRPr lang="de-DE" dirty="0"/>
          </a:p>
          <a:p>
            <a:r>
              <a:rPr lang="de-DE" dirty="0"/>
              <a:t>Mensabesuch ist fakultativ, nur bei GT</a:t>
            </a:r>
          </a:p>
          <a:p>
            <a:br>
              <a:rPr lang="de-DE" dirty="0"/>
            </a:br>
            <a:br>
              <a:rPr lang="de-DE" dirty="0"/>
            </a:br>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22</a:t>
            </a:fld>
            <a:endParaRPr lang="de-DE"/>
          </a:p>
        </p:txBody>
      </p:sp>
    </p:spTree>
    <p:extLst>
      <p:ext uri="{BB962C8B-B14F-4D97-AF65-F5344CB8AC3E}">
        <p14:creationId xmlns:p14="http://schemas.microsoft.com/office/powerpoint/2010/main" val="3816896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Weiter geht‘s mit den Online-Anmeldungen</a:t>
            </a:r>
          </a:p>
          <a:p>
            <a:r>
              <a:rPr lang="de-DE" dirty="0"/>
              <a:t>Die Anmeldungen sind ausschließlich ONLINE möglich und mit gültigen Spid-Account, wie bereits bei der Einschreibung in den KG</a:t>
            </a:r>
            <a:br>
              <a:rPr lang="de-DE" dirty="0"/>
            </a:br>
            <a:r>
              <a:rPr lang="de-DE" dirty="0"/>
              <a:t>oder auch </a:t>
            </a:r>
            <a:r>
              <a:rPr lang="de-DE" dirty="0">
                <a:latin typeface="Arial Narrow" panose="020B0606020202030204" pitchFamily="34" charset="0"/>
              </a:rPr>
              <a:t>mit </a:t>
            </a:r>
            <a:r>
              <a:rPr lang="it-IT" dirty="0">
                <a:latin typeface="Arial Narrow" panose="020B0606020202030204" pitchFamily="34" charset="0"/>
              </a:rPr>
              <a:t>elektronischem Personalausweis (CIE – Carta d’Identità Elettronica): </a:t>
            </a:r>
            <a:endParaRPr lang="de-DE" dirty="0">
              <a:latin typeface="Arial Narrow" panose="020B0606020202030204" pitchFamily="34" charset="0"/>
            </a:endParaRPr>
          </a:p>
          <a:p>
            <a:br>
              <a:rPr lang="de-DE" dirty="0"/>
            </a:br>
            <a:r>
              <a:rPr lang="de-DE" dirty="0"/>
              <a:t>Die Onlineeinschreibungen beginnen mit 10.01.und enden mit 24.01. inklusive).</a:t>
            </a:r>
          </a:p>
          <a:p>
            <a:endParaRPr lang="de-DE" dirty="0"/>
          </a:p>
          <a:p>
            <a:r>
              <a:rPr lang="de-DE" dirty="0"/>
              <a:t>Einschreiben dürfen sich</a:t>
            </a:r>
          </a:p>
          <a:p>
            <a:pPr marL="116483" indent="-116483">
              <a:buFont typeface="Wingdings" panose="05000000000000000000" pitchFamily="2" charset="2"/>
              <a:buChar char="§"/>
            </a:pPr>
            <a:r>
              <a:rPr lang="de-DE" dirty="0"/>
              <a:t>MUSS Kinder: geboren bis 31.08.2016</a:t>
            </a:r>
          </a:p>
          <a:p>
            <a:pPr marL="116483" indent="-116483">
              <a:buFont typeface="Wingdings" panose="05000000000000000000" pitchFamily="2" charset="2"/>
              <a:buChar char="§"/>
            </a:pPr>
            <a:r>
              <a:rPr lang="de-DE" dirty="0"/>
              <a:t>SOLL Kinder: geboren bis 31.12.2016</a:t>
            </a:r>
          </a:p>
          <a:p>
            <a:pPr marL="116483" indent="-116483">
              <a:buFont typeface="Wingdings" panose="05000000000000000000" pitchFamily="2" charset="2"/>
              <a:buChar char="§"/>
            </a:pPr>
            <a:r>
              <a:rPr lang="de-DE" dirty="0"/>
              <a:t>KANN Kinder: geboren bis 30.04.2017</a:t>
            </a:r>
          </a:p>
          <a:p>
            <a:pPr marL="427105" lvl="1" indent="-116483">
              <a:buFont typeface="Wingdings" panose="05000000000000000000" pitchFamily="2" charset="2"/>
              <a:buChar char="§"/>
            </a:pPr>
            <a:r>
              <a:rPr lang="de-DE" dirty="0"/>
              <a:t>Unter Vorbehalt</a:t>
            </a:r>
          </a:p>
          <a:p>
            <a:pPr marL="427105" lvl="1" indent="-116483">
              <a:buFont typeface="Wingdings" panose="05000000000000000000" pitchFamily="2" charset="2"/>
              <a:buChar char="§"/>
            </a:pPr>
            <a:r>
              <a:rPr lang="de-DE" dirty="0"/>
              <a:t>Nur nach Rücksprache mit KG und Schule</a:t>
            </a:r>
          </a:p>
          <a:p>
            <a:pPr marL="427105" lvl="1" indent="-116483">
              <a:buFont typeface="Wingdings" panose="05000000000000000000" pitchFamily="2" charset="2"/>
              <a:buChar char="§"/>
            </a:pPr>
            <a:r>
              <a:rPr lang="de-DE" dirty="0"/>
              <a:t>Wohl des Kindes soll im Vordergrund stehen</a:t>
            </a:r>
          </a:p>
          <a:p>
            <a:endParaRPr lang="de-DE" dirty="0"/>
          </a:p>
          <a:p>
            <a:endParaRPr lang="de-DE" dirty="0"/>
          </a:p>
          <a:p>
            <a:r>
              <a:rPr lang="de-DE" dirty="0"/>
              <a:t>Wichtig!  Anmeldung  </a:t>
            </a:r>
            <a:r>
              <a:rPr lang="de-DE" dirty="0">
                <a:sym typeface="Wingdings" panose="05000000000000000000" pitchFamily="2" charset="2"/>
              </a:rPr>
              <a:t> Schule im EZG</a:t>
            </a:r>
            <a:endParaRPr lang="de-DE" dirty="0"/>
          </a:p>
          <a:p>
            <a:pPr marL="116483" indent="-116483">
              <a:buFontTx/>
              <a:buChar char="-"/>
            </a:pPr>
            <a:r>
              <a:rPr lang="de-DE" dirty="0"/>
              <a:t>Ansuchen um Überstellung + ganzjährige Abwesenheit </a:t>
            </a:r>
            <a:r>
              <a:rPr lang="de-DE" dirty="0">
                <a:sym typeface="Wingdings" panose="05000000000000000000" pitchFamily="2" charset="2"/>
              </a:rPr>
              <a:t> nach Einschreibug</a:t>
            </a:r>
          </a:p>
          <a:p>
            <a:pPr marL="116483" indent="-116483">
              <a:buFontTx/>
              <a:buChar char="-"/>
            </a:pPr>
            <a:r>
              <a:rPr lang="de-DE" dirty="0">
                <a:sym typeface="Wingdings" panose="05000000000000000000" pitchFamily="2" charset="2"/>
              </a:rPr>
              <a:t>Hilfestellung im Sekretariat mit Termin – nur wer Bedarf</a:t>
            </a:r>
          </a:p>
          <a:p>
            <a:pPr marL="116483" indent="-116483">
              <a:buFontTx/>
              <a:buChar char="-"/>
            </a:pPr>
            <a:endParaRPr lang="de-DE" dirty="0"/>
          </a:p>
          <a:p>
            <a:endParaRPr lang="de-DE" dirty="0"/>
          </a:p>
          <a:p>
            <a:pPr marL="427105" lvl="1" indent="-116483">
              <a:buFont typeface="Wingdings" panose="05000000000000000000" pitchFamily="2" charset="2"/>
              <a:buChar char="Ø"/>
            </a:pPr>
            <a:endParaRPr lang="de-DE" dirty="0"/>
          </a:p>
          <a:p>
            <a:pPr lvl="1"/>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25</a:t>
            </a:fld>
            <a:endParaRPr lang="de-DE" dirty="0"/>
          </a:p>
        </p:txBody>
      </p:sp>
    </p:spTree>
    <p:extLst>
      <p:ext uri="{BB962C8B-B14F-4D97-AF65-F5344CB8AC3E}">
        <p14:creationId xmlns:p14="http://schemas.microsoft.com/office/powerpoint/2010/main" val="13158289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pPr marL="428425" lvl="1" indent="-116843">
              <a:buFont typeface="Wingdings" panose="05000000000000000000" pitchFamily="2" charset="2"/>
              <a:buChar char="Ø"/>
            </a:pPr>
            <a:endParaRPr lang="de-DE" dirty="0"/>
          </a:p>
          <a:p>
            <a:pPr lvl="1"/>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26</a:t>
            </a:fld>
            <a:endParaRPr lang="de-DE"/>
          </a:p>
        </p:txBody>
      </p:sp>
    </p:spTree>
    <p:extLst>
      <p:ext uri="{BB962C8B-B14F-4D97-AF65-F5344CB8AC3E}">
        <p14:creationId xmlns:p14="http://schemas.microsoft.com/office/powerpoint/2010/main" val="13158289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27</a:t>
            </a:fld>
            <a:endParaRPr lang="de-DE" dirty="0"/>
          </a:p>
        </p:txBody>
      </p:sp>
    </p:spTree>
    <p:extLst>
      <p:ext uri="{BB962C8B-B14F-4D97-AF65-F5344CB8AC3E}">
        <p14:creationId xmlns:p14="http://schemas.microsoft.com/office/powerpoint/2010/main" val="3960944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28</a:t>
            </a:fld>
            <a:endParaRPr lang="de-DE"/>
          </a:p>
        </p:txBody>
      </p:sp>
    </p:spTree>
    <p:extLst>
      <p:ext uri="{BB962C8B-B14F-4D97-AF65-F5344CB8AC3E}">
        <p14:creationId xmlns:p14="http://schemas.microsoft.com/office/powerpoint/2010/main" val="3960944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29</a:t>
            </a:fld>
            <a:endParaRPr lang="de-DE" dirty="0"/>
          </a:p>
        </p:txBody>
      </p:sp>
    </p:spTree>
    <p:extLst>
      <p:ext uri="{BB962C8B-B14F-4D97-AF65-F5344CB8AC3E}">
        <p14:creationId xmlns:p14="http://schemas.microsoft.com/office/powerpoint/2010/main" val="19401685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30</a:t>
            </a:fld>
            <a:endParaRPr lang="de-DE" dirty="0"/>
          </a:p>
        </p:txBody>
      </p:sp>
    </p:spTree>
    <p:extLst>
      <p:ext uri="{BB962C8B-B14F-4D97-AF65-F5344CB8AC3E}">
        <p14:creationId xmlns:p14="http://schemas.microsoft.com/office/powerpoint/2010/main" val="17850773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31</a:t>
            </a:fld>
            <a:endParaRPr lang="de-DE"/>
          </a:p>
        </p:txBody>
      </p:sp>
    </p:spTree>
    <p:extLst>
      <p:ext uri="{BB962C8B-B14F-4D97-AF65-F5344CB8AC3E}">
        <p14:creationId xmlns:p14="http://schemas.microsoft.com/office/powerpoint/2010/main" val="1940168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6D2210C9-67A4-4A3C-B1B2-FBBADE70D4DB}" type="slidenum">
              <a:rPr lang="de-DE" smtClean="0"/>
              <a:t>32</a:t>
            </a:fld>
            <a:endParaRPr lang="de-DE"/>
          </a:p>
        </p:txBody>
      </p:sp>
    </p:spTree>
    <p:extLst>
      <p:ext uri="{BB962C8B-B14F-4D97-AF65-F5344CB8AC3E}">
        <p14:creationId xmlns:p14="http://schemas.microsoft.com/office/powerpoint/2010/main" val="17850773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D2210C9-67A4-4A3C-B1B2-FBBADE70D4DB}" type="slidenum">
              <a:rPr lang="de-DE" smtClean="0"/>
              <a:t>33</a:t>
            </a:fld>
            <a:endParaRPr lang="de-DE" dirty="0"/>
          </a:p>
        </p:txBody>
      </p:sp>
    </p:spTree>
    <p:extLst>
      <p:ext uri="{BB962C8B-B14F-4D97-AF65-F5344CB8AC3E}">
        <p14:creationId xmlns:p14="http://schemas.microsoft.com/office/powerpoint/2010/main" val="35708956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54738-15AE-8246-0F31-BEB41B28772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F8E0F31-E83F-9FF3-5148-68824E3856B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314A447-A051-9457-9A01-C8AF5BEF78D0}"/>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C234E464-05C6-1E59-3645-AA6CA34E1131}"/>
              </a:ext>
            </a:extLst>
          </p:cNvPr>
          <p:cNvSpPr>
            <a:spLocks noGrp="1"/>
          </p:cNvSpPr>
          <p:nvPr>
            <p:ph type="sldNum" sz="quarter" idx="5"/>
          </p:nvPr>
        </p:nvSpPr>
        <p:spPr/>
        <p:txBody>
          <a:bodyPr/>
          <a:lstStyle/>
          <a:p>
            <a:fld id="{6D2210C9-67A4-4A3C-B1B2-FBBADE70D4DB}" type="slidenum">
              <a:rPr lang="de-DE" smtClean="0"/>
              <a:t>34</a:t>
            </a:fld>
            <a:endParaRPr lang="de-DE" dirty="0"/>
          </a:p>
        </p:txBody>
      </p:sp>
    </p:spTree>
    <p:extLst>
      <p:ext uri="{BB962C8B-B14F-4D97-AF65-F5344CB8AC3E}">
        <p14:creationId xmlns:p14="http://schemas.microsoft.com/office/powerpoint/2010/main" val="17694293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de-DE"/>
              <a:t>Mastertitelformat bearbeiten</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de-DE"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633868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223846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de-DE"/>
              <a:t>Mastertitelformat bearbeiten</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188707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de-DE"/>
              <a:t>Mastertitelformat bearbeiten</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24342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2388343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4" name="Footer Placeholder 3"/>
          <p:cNvSpPr>
            <a:spLocks noGrp="1"/>
          </p:cNvSpPr>
          <p:nvPr>
            <p:ph type="ftr" sz="quarter" idx="11"/>
          </p:nvPr>
        </p:nvSpPr>
        <p:spPr/>
        <p:txBody>
          <a:bodyPr/>
          <a:lstStyle/>
          <a:p>
            <a:endParaRPr lang="de-DE" dirty="0"/>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182541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3" name="Footer Placeholder 2"/>
          <p:cNvSpPr>
            <a:spLocks noGrp="1"/>
          </p:cNvSpPr>
          <p:nvPr>
            <p:ph type="ftr" sz="quarter" idx="11"/>
          </p:nvPr>
        </p:nvSpPr>
        <p:spPr/>
        <p:txBody>
          <a:bodyPr/>
          <a:lstStyle/>
          <a:p>
            <a:endParaRPr lang="de-DE" dirty="0"/>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2670303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de-DE"/>
              <a:t>Mastertitelformat bearbeiten</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4267492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367338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abild mit Beschriftung">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666082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el und Beschriftung">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de-DE"/>
              <a:t>Mastertitelformat bearbeiten</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94465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Zitat mit Beschriftung">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de-DE"/>
              <a:t>Mastertitelformat bearbeiten</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2817935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nskarte">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222897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de-DE"/>
              <a:t>Mastertitelformat bearbeiten</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2976614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de-DE"/>
              <a:t>Mastertitelformat bearbeiten</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508301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nchorCtr="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7621301" y="6387910"/>
            <a:ext cx="990599" cy="228659"/>
          </a:xfrm>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a:xfrm>
            <a:off x="516133" y="6387910"/>
            <a:ext cx="3859795" cy="228660"/>
          </a:xfrm>
        </p:spPr>
        <p:txBody>
          <a:bodyPr/>
          <a:lstStyle/>
          <a:p>
            <a:endParaRPr lang="de-DE"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3836625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de-DE"/>
              <a:t>Mastertitelformat bearbeiten</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a:xfrm>
            <a:off x="538546" y="6365498"/>
            <a:ext cx="3859795" cy="228660"/>
          </a:xfrm>
        </p:spPr>
        <p:txBody>
          <a:bodyPr/>
          <a:lstStyle/>
          <a:p>
            <a:endParaRPr lang="de-DE"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2103938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8" name="Rectangle 7"/>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1" y="2222623"/>
            <a:ext cx="5917679" cy="2554983"/>
          </a:xfrm>
        </p:spPr>
        <p:txBody>
          <a:bodyPr anchor="b"/>
          <a:lstStyle>
            <a:lvl1pPr>
              <a:defRPr sz="4800"/>
            </a:lvl1pPr>
          </a:lstStyle>
          <a:p>
            <a:r>
              <a:rPr lang="de-DE"/>
              <a:t>Mastertitelformat bearbeiten</a:t>
            </a:r>
            <a:endParaRPr lang="en-US" dirty="0"/>
          </a:p>
        </p:txBody>
      </p:sp>
      <p:sp>
        <p:nvSpPr>
          <p:cNvPr id="3" name="Subtitle 2"/>
          <p:cNvSpPr>
            <a:spLocks noGrp="1"/>
          </p:cNvSpPr>
          <p:nvPr>
            <p:ph type="subTitle" idx="1"/>
          </p:nvPr>
        </p:nvSpPr>
        <p:spPr bwMode="gray">
          <a:xfrm>
            <a:off x="866441" y="4777380"/>
            <a:ext cx="5917679"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bwMode="gray">
          <a:xfrm rot="5400000">
            <a:off x="7476937" y="1828799"/>
            <a:ext cx="990599" cy="228659"/>
          </a:xfrm>
        </p:spPr>
        <p:txBody>
          <a:bodyPr/>
          <a:lstStyle>
            <a:lvl1pPr algn="l">
              <a:defRPr b="0" i="0">
                <a:solidFill>
                  <a:schemeClr val="bg1"/>
                </a:solidFill>
              </a:defRPr>
            </a:lvl1p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bwMode="gray">
          <a:xfrm rot="5400000">
            <a:off x="6236210" y="3264407"/>
            <a:ext cx="3859795" cy="228659"/>
          </a:xfrm>
        </p:spPr>
        <p:txBody>
          <a:bodyPr/>
          <a:lstStyle>
            <a:lvl1pPr>
              <a:defRPr b="0" i="0">
                <a:solidFill>
                  <a:schemeClr val="bg1"/>
                </a:solidFill>
              </a:defRPr>
            </a:lvl1pPr>
          </a:lstStyle>
          <a:p>
            <a:endParaRPr lang="de-DE"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42227180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9"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3010614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9" name="Rectangle 8"/>
            <p:cNvSpPr/>
            <p:nvPr/>
          </p:nvSpPr>
          <p:spPr bwMode="gray">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257588"/>
            <a:ext cx="3101765" cy="3020343"/>
          </a:xfrm>
        </p:spPr>
        <p:txBody>
          <a:bodyPr anchor="ctr"/>
          <a:lstStyle>
            <a:lvl1pPr algn="l">
              <a:defRPr sz="3200" b="0" cap="none"/>
            </a:lvl1pPr>
          </a:lstStyle>
          <a:p>
            <a:r>
              <a:rPr lang="de-DE"/>
              <a:t>Mastertitelformat bearbeiten</a:t>
            </a:r>
            <a:endParaRPr lang="en-US" dirty="0"/>
          </a:p>
        </p:txBody>
      </p:sp>
      <p:sp>
        <p:nvSpPr>
          <p:cNvPr id="3" name="Text Placeholder 2"/>
          <p:cNvSpPr>
            <a:spLocks noGrp="1"/>
          </p:cNvSpPr>
          <p:nvPr>
            <p:ph type="body" idx="1"/>
          </p:nvPr>
        </p:nvSpPr>
        <p:spPr>
          <a:xfrm>
            <a:off x="5119261" y="2257587"/>
            <a:ext cx="3054653" cy="302034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15" name="Rectangle 14"/>
          <p:cNvSpPr/>
          <p:nvPr/>
        </p:nvSpPr>
        <p:spPr>
          <a:xfrm>
            <a:off x="7738039" y="7605"/>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760397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de-DE"/>
              <a:t>Mastertitelformat bearbeiten</a:t>
            </a:r>
            <a:endParaRPr lang="en-US" dirty="0"/>
          </a:p>
        </p:txBody>
      </p:sp>
      <p:sp>
        <p:nvSpPr>
          <p:cNvPr id="3" name="Content Placeholder 2"/>
          <p:cNvSpPr>
            <a:spLocks noGrp="1"/>
          </p:cNvSpPr>
          <p:nvPr>
            <p:ph sz="half" idx="1"/>
          </p:nvPr>
        </p:nvSpPr>
        <p:spPr>
          <a:xfrm>
            <a:off x="866440" y="2489199"/>
            <a:ext cx="3636980" cy="3530604"/>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40580" y="2489199"/>
            <a:ext cx="3636981" cy="3530601"/>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8"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5075460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866440" y="2494298"/>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866439" y="3253588"/>
            <a:ext cx="3636981" cy="2766213"/>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40581"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40581" y="3248490"/>
            <a:ext cx="3636980" cy="2771311"/>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10" name="Slide Number Placeholder 5"/>
          <p:cNvSpPr>
            <a:spLocks noGrp="1"/>
          </p:cNvSpPr>
          <p:nvPr>
            <p:ph type="sldNum" sz="quarter" idx="12"/>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42042902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4" name="Footer Placeholder 3"/>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4"/>
          </p:nvPr>
        </p:nvSpPr>
        <p:spPr>
          <a:xfrm>
            <a:off x="7678616" y="295730"/>
            <a:ext cx="791308"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5807236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3" name="Footer Placeholder 2"/>
          <p:cNvSpPr>
            <a:spLocks noGrp="1"/>
          </p:cNvSpPr>
          <p:nvPr>
            <p:ph type="ftr" sz="quarter" idx="11"/>
          </p:nvPr>
        </p:nvSpPr>
        <p:spPr/>
        <p:txBody>
          <a:bodyPr/>
          <a:lstStyle/>
          <a:p>
            <a:endParaRPr lang="de-DE" dirty="0"/>
          </a:p>
        </p:txBody>
      </p:sp>
      <p:sp>
        <p:nvSpPr>
          <p:cNvPr id="6" name="Rectangle 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7766428" y="295730"/>
            <a:ext cx="628813" cy="767687"/>
          </a:xfrm>
          <a:prstGeom prst="rect">
            <a:avLst/>
          </a:prstGeom>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33193157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89" cy="1495588"/>
          </a:xfrm>
        </p:spPr>
        <p:txBody>
          <a:bodyPr anchor="b"/>
          <a:lstStyle>
            <a:lvl1pPr algn="l">
              <a:defRPr sz="2400" b="0"/>
            </a:lvl1pPr>
          </a:lstStyle>
          <a:p>
            <a:r>
              <a:rPr lang="de-DE"/>
              <a:t>Mastertitelformat bearbeiten</a:t>
            </a:r>
            <a:endParaRPr lang="en-US" dirty="0"/>
          </a:p>
        </p:txBody>
      </p:sp>
      <p:sp>
        <p:nvSpPr>
          <p:cNvPr id="3" name="Content Placeholder 2"/>
          <p:cNvSpPr>
            <a:spLocks noGrp="1"/>
          </p:cNvSpPr>
          <p:nvPr>
            <p:ph idx="1"/>
          </p:nvPr>
        </p:nvSpPr>
        <p:spPr>
          <a:xfrm>
            <a:off x="4568927" y="1441182"/>
            <a:ext cx="3632850" cy="4572000"/>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bwMode="gray">
          <a:xfrm>
            <a:off x="866440" y="3086845"/>
            <a:ext cx="2712589" cy="2938036"/>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32816850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51591" y="1340000"/>
            <a:ext cx="3001938" cy="161619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4" name="Text Placeholder 3"/>
          <p:cNvSpPr>
            <a:spLocks noGrp="1"/>
          </p:cNvSpPr>
          <p:nvPr>
            <p:ph type="body" sz="half" idx="2"/>
          </p:nvPr>
        </p:nvSpPr>
        <p:spPr bwMode="gray">
          <a:xfrm>
            <a:off x="851591" y="3086100"/>
            <a:ext cx="3001938" cy="24511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478829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grpSp>
        <p:nvGrpSpPr>
          <p:cNvPr id="11" name="Group 10"/>
          <p:cNvGrpSpPr/>
          <p:nvPr/>
        </p:nvGrpSpPr>
        <p:grpSpPr>
          <a:xfrm>
            <a:off x="0" y="0"/>
            <a:ext cx="9144000" cy="6860799"/>
            <a:chOff x="0" y="0"/>
            <a:chExt cx="9144000" cy="6860799"/>
          </a:xfrm>
        </p:grpSpPr>
        <p:sp>
          <p:nvSpPr>
            <p:cNvPr id="12" name="Rectangle 11"/>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9"/>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5" y="4961453"/>
            <a:ext cx="6422002"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4" name="Text Placeholder 3"/>
          <p:cNvSpPr>
            <a:spLocks noGrp="1"/>
          </p:cNvSpPr>
          <p:nvPr>
            <p:ph type="body" sz="half" idx="2"/>
          </p:nvPr>
        </p:nvSpPr>
        <p:spPr bwMode="gray">
          <a:xfrm>
            <a:off x="866443" y="5528191"/>
            <a:ext cx="6422003"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66428" y="295730"/>
            <a:ext cx="628813" cy="767687"/>
          </a:xfrm>
          <a:prstGeom prst="rect">
            <a:avLst/>
          </a:prstGeom>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23375248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el und Beschriftung">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8"/>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927101"/>
            <a:ext cx="6422004" cy="1692720"/>
          </a:xfrm>
        </p:spPr>
        <p:txBody>
          <a:bodyPr anchor="ctr"/>
          <a:lstStyle>
            <a:lvl1pPr>
              <a:defRPr sz="3600"/>
            </a:lvl1pPr>
          </a:lstStyle>
          <a:p>
            <a:r>
              <a:rPr lang="de-DE"/>
              <a:t>Mastertitelformat bearbeiten</a:t>
            </a:r>
            <a:endParaRPr lang="en-US" dirty="0"/>
          </a:p>
        </p:txBody>
      </p:sp>
      <p:sp>
        <p:nvSpPr>
          <p:cNvPr id="13" name="Text Placeholder 3"/>
          <p:cNvSpPr>
            <a:spLocks noGrp="1"/>
          </p:cNvSpPr>
          <p:nvPr>
            <p:ph type="body" sz="half" idx="2"/>
          </p:nvPr>
        </p:nvSpPr>
        <p:spPr>
          <a:xfrm>
            <a:off x="866440" y="3488023"/>
            <a:ext cx="6422005" cy="2536858"/>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7119446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Zitat mit Beschriftung">
    <p:spTree>
      <p:nvGrpSpPr>
        <p:cNvPr id="1" name=""/>
        <p:cNvGrpSpPr/>
        <p:nvPr/>
      </p:nvGrpSpPr>
      <p:grpSpPr>
        <a:xfrm>
          <a:off x="0" y="0"/>
          <a:ext cx="0" cy="0"/>
          <a:chOff x="0" y="0"/>
          <a:chExt cx="0" cy="0"/>
        </a:xfrm>
      </p:grpSpPr>
      <p:grpSp>
        <p:nvGrpSpPr>
          <p:cNvPr id="3" name="Group 2"/>
          <p:cNvGrpSpPr/>
          <p:nvPr/>
        </p:nvGrpSpPr>
        <p:grpSpPr>
          <a:xfrm>
            <a:off x="0" y="0"/>
            <a:ext cx="9144000" cy="6860799"/>
            <a:chOff x="0" y="0"/>
            <a:chExt cx="9144000" cy="6860799"/>
          </a:xfrm>
        </p:grpSpPr>
        <p:sp>
          <p:nvSpPr>
            <p:cNvPr id="14" name="Rectangle 13"/>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3"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12" name="TextBox 11"/>
          <p:cNvSpPr txBox="1"/>
          <p:nvPr/>
        </p:nvSpPr>
        <p:spPr bwMode="gray">
          <a:xfrm>
            <a:off x="7033422" y="2898648"/>
            <a:ext cx="660550"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11" name="TextBox 10"/>
          <p:cNvSpPr txBox="1"/>
          <p:nvPr/>
        </p:nvSpPr>
        <p:spPr bwMode="gray">
          <a:xfrm>
            <a:off x="651683" y="589767"/>
            <a:ext cx="601591" cy="1323439"/>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8000" dirty="0"/>
              <a:t>“</a:t>
            </a:r>
          </a:p>
        </p:txBody>
      </p:sp>
      <p:sp>
        <p:nvSpPr>
          <p:cNvPr id="2" name="Title 1"/>
          <p:cNvSpPr>
            <a:spLocks noGrp="1"/>
          </p:cNvSpPr>
          <p:nvPr>
            <p:ph type="title"/>
          </p:nvPr>
        </p:nvSpPr>
        <p:spPr>
          <a:xfrm>
            <a:off x="1128058" y="903421"/>
            <a:ext cx="6160385" cy="2895658"/>
          </a:xfrm>
        </p:spPr>
        <p:txBody>
          <a:bodyPr/>
          <a:lstStyle>
            <a:lvl1pPr>
              <a:defRPr sz="3600"/>
            </a:lvl1pPr>
          </a:lstStyle>
          <a:p>
            <a:r>
              <a:rPr lang="de-DE"/>
              <a:t>Mastertitelformat bearbeiten</a:t>
            </a:r>
            <a:endParaRPr lang="en-US" dirty="0"/>
          </a:p>
        </p:txBody>
      </p:sp>
      <p:sp>
        <p:nvSpPr>
          <p:cNvPr id="17" name="Text Placeholder 3"/>
          <p:cNvSpPr>
            <a:spLocks noGrp="1"/>
          </p:cNvSpPr>
          <p:nvPr>
            <p:ph type="body" sz="half" idx="13"/>
          </p:nvPr>
        </p:nvSpPr>
        <p:spPr bwMode="gray">
          <a:xfrm>
            <a:off x="1387279" y="3809278"/>
            <a:ext cx="5646142" cy="333113"/>
          </a:xfrm>
        </p:spPr>
        <p:txBody>
          <a:bodyPr>
            <a:normAutofit/>
          </a:bodyPr>
          <a:lstStyle>
            <a:lvl1pPr marL="0" indent="0">
              <a:buNone/>
              <a:defRPr lang="en-US" sz="1400" b="0" i="0" kern="1200" cap="small" dirty="0">
                <a:solidFill>
                  <a:schemeClr val="accent1"/>
                </a:solidFill>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6" name="Text Placeholder 3"/>
          <p:cNvSpPr>
            <a:spLocks noGrp="1"/>
          </p:cNvSpPr>
          <p:nvPr>
            <p:ph type="body" sz="half" idx="2"/>
          </p:nvPr>
        </p:nvSpPr>
        <p:spPr>
          <a:xfrm>
            <a:off x="866440" y="5000815"/>
            <a:ext cx="6422005" cy="1024065"/>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26540170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amenskarte">
    <p:spTree>
      <p:nvGrpSpPr>
        <p:cNvPr id="1" name=""/>
        <p:cNvGrpSpPr/>
        <p:nvPr/>
      </p:nvGrpSpPr>
      <p:grpSpPr>
        <a:xfrm>
          <a:off x="0" y="0"/>
          <a:ext cx="0" cy="0"/>
          <a:chOff x="0" y="0"/>
          <a:chExt cx="0" cy="0"/>
        </a:xfrm>
      </p:grpSpPr>
      <p:grpSp>
        <p:nvGrpSpPr>
          <p:cNvPr id="9" name="Group 8"/>
          <p:cNvGrpSpPr/>
          <p:nvPr/>
        </p:nvGrpSpPr>
        <p:grpSpPr>
          <a:xfrm>
            <a:off x="0" y="0"/>
            <a:ext cx="9144000" cy="6860799"/>
            <a:chOff x="0" y="0"/>
            <a:chExt cx="9144000" cy="6860799"/>
          </a:xfrm>
        </p:grpSpPr>
        <p:sp>
          <p:nvSpPr>
            <p:cNvPr id="10" name="Rectangle 9"/>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057400"/>
            <a:ext cx="6422004" cy="2095500"/>
          </a:xfrm>
        </p:spPr>
        <p:txBody>
          <a:bodyPr anchor="b"/>
          <a:lstStyle>
            <a:lvl1pPr algn="l">
              <a:defRPr sz="3600" b="0" cap="none"/>
            </a:lvl1pPr>
          </a:lstStyle>
          <a:p>
            <a:r>
              <a:rPr lang="de-DE"/>
              <a:t>Mastertitelformat bearbeiten</a:t>
            </a:r>
            <a:endParaRPr lang="en-US" dirty="0"/>
          </a:p>
        </p:txBody>
      </p:sp>
      <p:sp>
        <p:nvSpPr>
          <p:cNvPr id="3" name="Text Placeholder 2"/>
          <p:cNvSpPr>
            <a:spLocks noGrp="1"/>
          </p:cNvSpPr>
          <p:nvPr>
            <p:ph type="body" idx="1"/>
          </p:nvPr>
        </p:nvSpPr>
        <p:spPr>
          <a:xfrm>
            <a:off x="866441" y="5024908"/>
            <a:ext cx="6422004" cy="994891"/>
          </a:xfrm>
        </p:spPr>
        <p:txBody>
          <a:bodyPr anchor="t">
            <a:normAutofit/>
          </a:bodyPr>
          <a:lstStyle>
            <a:lvl1pPr marL="0" indent="0" algn="l">
              <a:buNone/>
              <a:defRPr sz="18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42247819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a:xfrm>
            <a:off x="866441" y="922305"/>
            <a:ext cx="6423592" cy="714660"/>
          </a:xfrm>
        </p:spPr>
        <p:txBody>
          <a:bodyPr/>
          <a:lstStyle>
            <a:lvl1pPr>
              <a:defRPr sz="3200"/>
            </a:lvl1pPr>
          </a:lstStyle>
          <a:p>
            <a:r>
              <a:rPr lang="de-DE"/>
              <a:t>Mastertitelformat bearbeiten</a:t>
            </a:r>
            <a:endParaRPr lang="en-US" dirty="0"/>
          </a:p>
        </p:txBody>
      </p:sp>
      <p:sp>
        <p:nvSpPr>
          <p:cNvPr id="3" name="Text Placeholder 2"/>
          <p:cNvSpPr>
            <a:spLocks noGrp="1"/>
          </p:cNvSpPr>
          <p:nvPr>
            <p:ph type="body" idx="1"/>
          </p:nvPr>
        </p:nvSpPr>
        <p:spPr>
          <a:xfrm>
            <a:off x="866441" y="2489200"/>
            <a:ext cx="2313433"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2" name="Text Placeholder 3"/>
          <p:cNvSpPr>
            <a:spLocks noGrp="1"/>
          </p:cNvSpPr>
          <p:nvPr>
            <p:ph type="body" sz="half" idx="15"/>
          </p:nvPr>
        </p:nvSpPr>
        <p:spPr>
          <a:xfrm>
            <a:off x="866440" y="3147165"/>
            <a:ext cx="2313432" cy="287771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3408472" y="2489200"/>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3" name="Text Placeholder 3"/>
          <p:cNvSpPr>
            <a:spLocks noGrp="1"/>
          </p:cNvSpPr>
          <p:nvPr>
            <p:ph type="body" sz="half" idx="16"/>
          </p:nvPr>
        </p:nvSpPr>
        <p:spPr>
          <a:xfrm>
            <a:off x="3408472" y="3147165"/>
            <a:ext cx="2326749" cy="2869878"/>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5963820" y="2489201"/>
            <a:ext cx="231374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4" name="Text Placeholder 3"/>
          <p:cNvSpPr>
            <a:spLocks noGrp="1"/>
          </p:cNvSpPr>
          <p:nvPr>
            <p:ph type="body" sz="half" idx="17"/>
          </p:nvPr>
        </p:nvSpPr>
        <p:spPr>
          <a:xfrm>
            <a:off x="5963821" y="3147164"/>
            <a:ext cx="2313740"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19" name="Straight Connector 18"/>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38479969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a:xfrm>
            <a:off x="866441" y="927101"/>
            <a:ext cx="6423592" cy="709864"/>
          </a:xfrm>
        </p:spPr>
        <p:txBody>
          <a:bodyPr/>
          <a:lstStyle>
            <a:lvl1pPr>
              <a:defRPr sz="3200"/>
            </a:lvl1pPr>
          </a:lstStyle>
          <a:p>
            <a:r>
              <a:rPr lang="de-DE"/>
              <a:t>Mastertitelformat bearbeiten</a:t>
            </a:r>
            <a:endParaRPr lang="en-US" dirty="0"/>
          </a:p>
        </p:txBody>
      </p:sp>
      <p:sp>
        <p:nvSpPr>
          <p:cNvPr id="3" name="Text Placeholder 2"/>
          <p:cNvSpPr>
            <a:spLocks noGrp="1"/>
          </p:cNvSpPr>
          <p:nvPr>
            <p:ph type="body" idx="1"/>
          </p:nvPr>
        </p:nvSpPr>
        <p:spPr>
          <a:xfrm>
            <a:off x="881461" y="4180095"/>
            <a:ext cx="229904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9" name="Picture Placeholder 2"/>
          <p:cNvSpPr>
            <a:spLocks noGrp="1" noChangeAspect="1"/>
          </p:cNvSpPr>
          <p:nvPr>
            <p:ph type="pic" idx="15"/>
          </p:nvPr>
        </p:nvSpPr>
        <p:spPr>
          <a:xfrm>
            <a:off x="1012743" y="2486221"/>
            <a:ext cx="2021456" cy="1450321"/>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0" name="Text Placeholder 3"/>
          <p:cNvSpPr>
            <a:spLocks noGrp="1"/>
          </p:cNvSpPr>
          <p:nvPr>
            <p:ph type="body" sz="half" idx="21"/>
          </p:nvPr>
        </p:nvSpPr>
        <p:spPr>
          <a:xfrm>
            <a:off x="881461" y="4837558"/>
            <a:ext cx="2298410"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3404318" y="4179596"/>
            <a:ext cx="231779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30" name="Picture Placeholder 2"/>
          <p:cNvSpPr>
            <a:spLocks noGrp="1" noChangeAspect="1"/>
          </p:cNvSpPr>
          <p:nvPr>
            <p:ph type="pic" idx="16"/>
          </p:nvPr>
        </p:nvSpPr>
        <p:spPr>
          <a:xfrm>
            <a:off x="3550622" y="2509453"/>
            <a:ext cx="2025182"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4" name="Text Placeholder 3"/>
          <p:cNvSpPr>
            <a:spLocks noGrp="1"/>
          </p:cNvSpPr>
          <p:nvPr>
            <p:ph type="body" sz="half" idx="19"/>
          </p:nvPr>
        </p:nvSpPr>
        <p:spPr>
          <a:xfrm>
            <a:off x="3404318" y="4837558"/>
            <a:ext cx="2330903"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5963821" y="4179595"/>
            <a:ext cx="2299492"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31" name="Picture Placeholder 2"/>
          <p:cNvSpPr>
            <a:spLocks noGrp="1" noChangeAspect="1"/>
          </p:cNvSpPr>
          <p:nvPr>
            <p:ph type="pic" idx="17"/>
          </p:nvPr>
        </p:nvSpPr>
        <p:spPr>
          <a:xfrm>
            <a:off x="6104946" y="2509453"/>
            <a:ext cx="2018839" cy="1427089"/>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7" name="Text Placeholder 3"/>
          <p:cNvSpPr>
            <a:spLocks noGrp="1"/>
          </p:cNvSpPr>
          <p:nvPr>
            <p:ph type="body" sz="half" idx="20"/>
          </p:nvPr>
        </p:nvSpPr>
        <p:spPr>
          <a:xfrm>
            <a:off x="5963821" y="4837558"/>
            <a:ext cx="229949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21" name="Straight Connector 20"/>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a:xfrm>
            <a:off x="7766428" y="295730"/>
            <a:ext cx="628813" cy="767687"/>
          </a:xfrm>
          <a:prstGeom prst="rect">
            <a:avLst/>
          </a:prstGeom>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6723109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nchorCtr="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8890870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grpSp>
        <p:nvGrpSpPr>
          <p:cNvPr id="7" name="Group 6"/>
          <p:cNvGrpSpPr/>
          <p:nvPr/>
        </p:nvGrpSpPr>
        <p:grpSpPr>
          <a:xfrm>
            <a:off x="0" y="0"/>
            <a:ext cx="9144000" cy="6860799"/>
            <a:chOff x="0" y="0"/>
            <a:chExt cx="9144000" cy="6860799"/>
          </a:xfrm>
        </p:grpSpPr>
        <p:sp>
          <p:nvSpPr>
            <p:cNvPr id="11" name="Rectangle 10"/>
            <p:cNvSpPr/>
            <p:nvPr/>
          </p:nvSpPr>
          <p:spPr>
            <a:xfrm>
              <a:off x="0" y="0"/>
              <a:ext cx="9118832"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8" name="Rectangle 7"/>
            <p:cNvSpPr/>
            <p:nvPr/>
          </p:nvSpPr>
          <p:spPr bwMode="gray">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077347" cy="4571999"/>
          </a:xfrm>
        </p:spPr>
        <p:txBody>
          <a:bodyPr vert="eaVert" anchor="b" anchorCtr="0"/>
          <a:lstStyle/>
          <a:p>
            <a:r>
              <a:rPr lang="de-DE"/>
              <a:t>Mastertitelformat bearbeiten</a:t>
            </a:r>
            <a:endParaRPr lang="en-US" dirty="0"/>
          </a:p>
        </p:txBody>
      </p:sp>
      <p:sp>
        <p:nvSpPr>
          <p:cNvPr id="3" name="Vertical Text Placeholder 2"/>
          <p:cNvSpPr>
            <a:spLocks noGrp="1"/>
          </p:cNvSpPr>
          <p:nvPr>
            <p:ph type="body" orient="vert" idx="1"/>
          </p:nvPr>
        </p:nvSpPr>
        <p:spPr>
          <a:xfrm>
            <a:off x="866440" y="1447799"/>
            <a:ext cx="4417234" cy="45720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14" name="Rectangle 13"/>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66428" y="295730"/>
            <a:ext cx="628813" cy="767687"/>
          </a:xfrm>
          <a:prstGeom prst="rect">
            <a:avLst/>
          </a:prstGeom>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39252578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de-DE"/>
              <a:t>Mastertitelformat bearbeiten</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de-DE"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8821829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9678860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de-DE"/>
              <a:t>Mastertitelformat bearbeiten</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2538053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de-DE"/>
              <a:t>Mastertitelformat bearbeiten</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3273069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1387649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4" name="Footer Placeholder 3"/>
          <p:cNvSpPr>
            <a:spLocks noGrp="1"/>
          </p:cNvSpPr>
          <p:nvPr>
            <p:ph type="ftr" sz="quarter" idx="11"/>
          </p:nvPr>
        </p:nvSpPr>
        <p:spPr/>
        <p:txBody>
          <a:bodyPr/>
          <a:lstStyle/>
          <a:p>
            <a:endParaRPr lang="de-DE" dirty="0"/>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4138124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3" name="Footer Placeholder 2"/>
          <p:cNvSpPr>
            <a:spLocks noGrp="1"/>
          </p:cNvSpPr>
          <p:nvPr>
            <p:ph type="ftr" sz="quarter" idx="11"/>
          </p:nvPr>
        </p:nvSpPr>
        <p:spPr/>
        <p:txBody>
          <a:bodyPr/>
          <a:lstStyle/>
          <a:p>
            <a:endParaRPr lang="de-DE" dirty="0"/>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528543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de-DE"/>
              <a:t>Mastertitelformat bearbeiten</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5655137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24852900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Panoramabild mit Beschriftung">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4155739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Titel und Beschriftung">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de-DE"/>
              <a:t>Mastertitelformat bearbeiten</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2705685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Zitat mit Beschriftung">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de-DE"/>
              <a:t>Mastertitelformat bearbeiten</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4948334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Namenskarte">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27225856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de-DE"/>
              <a:t>Mastertitelformat bearbeiten</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8243656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de-DE"/>
              <a:t>Mastertitelformat bearbeiten</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9861953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nchorCtr="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7621301" y="6387910"/>
            <a:ext cx="990599" cy="228659"/>
          </a:xfrm>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a:xfrm>
            <a:off x="516133" y="6387910"/>
            <a:ext cx="3859795" cy="228660"/>
          </a:xfrm>
        </p:spPr>
        <p:txBody>
          <a:bodyPr/>
          <a:lstStyle/>
          <a:p>
            <a:endParaRPr lang="de-DE"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0409597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de-DE"/>
              <a:t>Mastertitelformat bearbeiten</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a:xfrm>
            <a:off x="538546" y="6365498"/>
            <a:ext cx="3859795" cy="228660"/>
          </a:xfrm>
        </p:spPr>
        <p:txBody>
          <a:bodyPr/>
          <a:lstStyle/>
          <a:p>
            <a:endParaRPr lang="de-DE"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6340278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72C453-AE42-4DB5-B533-B2124F46D3F2}"/>
              </a:ext>
            </a:extLst>
          </p:cNvPr>
          <p:cNvSpPr>
            <a:spLocks noGrp="1"/>
          </p:cNvSpPr>
          <p:nvPr>
            <p:ph type="ctrTitle"/>
          </p:nvPr>
        </p:nvSpPr>
        <p:spPr>
          <a:xfrm>
            <a:off x="1143000" y="1122363"/>
            <a:ext cx="6858000" cy="2387600"/>
          </a:xfrm>
        </p:spPr>
        <p:txBody>
          <a:bodyPr anchor="b"/>
          <a:lstStyle>
            <a:lvl1pPr algn="ctr">
              <a:defRPr sz="4500"/>
            </a:lvl1pPr>
          </a:lstStyle>
          <a:p>
            <a:r>
              <a:rPr lang="de-DE"/>
              <a:t>Mastertitelformat bearbeiten</a:t>
            </a:r>
          </a:p>
        </p:txBody>
      </p:sp>
      <p:sp>
        <p:nvSpPr>
          <p:cNvPr id="3" name="Untertitel 2">
            <a:extLst>
              <a:ext uri="{FF2B5EF4-FFF2-40B4-BE49-F238E27FC236}">
                <a16:creationId xmlns:a16="http://schemas.microsoft.com/office/drawing/2014/main" id="{4ABB6418-65E9-4CA7-B627-611CB1D5985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p>
        </p:txBody>
      </p:sp>
      <p:sp>
        <p:nvSpPr>
          <p:cNvPr id="4" name="Datumsplatzhalter 3">
            <a:extLst>
              <a:ext uri="{FF2B5EF4-FFF2-40B4-BE49-F238E27FC236}">
                <a16:creationId xmlns:a16="http://schemas.microsoft.com/office/drawing/2014/main" id="{EAD70C8F-E449-487B-A799-0832F272D99D}"/>
              </a:ext>
            </a:extLst>
          </p:cNvPr>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ußzeilenplatzhalter 4">
            <a:extLst>
              <a:ext uri="{FF2B5EF4-FFF2-40B4-BE49-F238E27FC236}">
                <a16:creationId xmlns:a16="http://schemas.microsoft.com/office/drawing/2014/main" id="{0A16BD0F-38E3-4AE6-88CA-A6F77F924EB3}"/>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A0530451-D41F-4BF7-B00E-3C5B01E874CB}"/>
              </a:ext>
            </a:extLst>
          </p:cNvPr>
          <p:cNvSpPr>
            <a:spLocks noGrp="1"/>
          </p:cNvSpPr>
          <p:nvPr>
            <p:ph type="sldNum" sz="quarter" idx="12"/>
          </p:nvPr>
        </p:nvSpPr>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16258245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2F2DC7-A723-4E90-BCC3-31D93C5EF65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6150CB6-DB92-4310-AE35-CAF76629D4A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B060C8A-127A-4C28-A4E9-527147F65A6E}"/>
              </a:ext>
            </a:extLst>
          </p:cNvPr>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ußzeilenplatzhalter 4">
            <a:extLst>
              <a:ext uri="{FF2B5EF4-FFF2-40B4-BE49-F238E27FC236}">
                <a16:creationId xmlns:a16="http://schemas.microsoft.com/office/drawing/2014/main" id="{F03087C5-4580-4CE8-B9CF-0324E11693BC}"/>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D2A73EE7-5804-4AED-958B-03B515BBA524}"/>
              </a:ext>
            </a:extLst>
          </p:cNvPr>
          <p:cNvSpPr>
            <a:spLocks noGrp="1"/>
          </p:cNvSpPr>
          <p:nvPr>
            <p:ph type="sldNum" sz="quarter" idx="12"/>
          </p:nvPr>
        </p:nvSpPr>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27664053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44CF0E-6521-4B4F-9A5B-621A070430D4}"/>
              </a:ext>
            </a:extLst>
          </p:cNvPr>
          <p:cNvSpPr>
            <a:spLocks noGrp="1"/>
          </p:cNvSpPr>
          <p:nvPr>
            <p:ph type="title"/>
          </p:nvPr>
        </p:nvSpPr>
        <p:spPr>
          <a:xfrm>
            <a:off x="623888" y="1709739"/>
            <a:ext cx="7886700" cy="2852737"/>
          </a:xfrm>
        </p:spPr>
        <p:txBody>
          <a:bodyPr anchor="b"/>
          <a:lstStyle>
            <a:lvl1pPr>
              <a:defRPr sz="4500"/>
            </a:lvl1pPr>
          </a:lstStyle>
          <a:p>
            <a:r>
              <a:rPr lang="de-DE"/>
              <a:t>Mastertitelformat bearbeiten</a:t>
            </a:r>
          </a:p>
        </p:txBody>
      </p:sp>
      <p:sp>
        <p:nvSpPr>
          <p:cNvPr id="3" name="Textplatzhalter 2">
            <a:extLst>
              <a:ext uri="{FF2B5EF4-FFF2-40B4-BE49-F238E27FC236}">
                <a16:creationId xmlns:a16="http://schemas.microsoft.com/office/drawing/2014/main" id="{AB22F04B-C08F-4ACF-84B8-C17D57F89A37}"/>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079BC8C-3529-4BEE-B65D-AD79F53DA2F3}"/>
              </a:ext>
            </a:extLst>
          </p:cNvPr>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ußzeilenplatzhalter 4">
            <a:extLst>
              <a:ext uri="{FF2B5EF4-FFF2-40B4-BE49-F238E27FC236}">
                <a16:creationId xmlns:a16="http://schemas.microsoft.com/office/drawing/2014/main" id="{E3851C94-9321-4C26-A4C3-96DE6753CCB1}"/>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BA2B2D1E-BE64-4B84-A32F-2117DC047370}"/>
              </a:ext>
            </a:extLst>
          </p:cNvPr>
          <p:cNvSpPr>
            <a:spLocks noGrp="1"/>
          </p:cNvSpPr>
          <p:nvPr>
            <p:ph type="sldNum" sz="quarter" idx="12"/>
          </p:nvPr>
        </p:nvSpPr>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30878081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8D2015-08DD-4ABD-9278-C3C49A91FE87}"/>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4F37BBB-3A86-43D3-B3EE-DFAC288DC62D}"/>
              </a:ext>
            </a:extLst>
          </p:cNvPr>
          <p:cNvSpPr>
            <a:spLocks noGrp="1"/>
          </p:cNvSpPr>
          <p:nvPr>
            <p:ph sz="half" idx="1"/>
          </p:nvPr>
        </p:nvSpPr>
        <p:spPr>
          <a:xfrm>
            <a:off x="6286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7711AED-D509-4CA1-81A7-2779EB84D84F}"/>
              </a:ext>
            </a:extLst>
          </p:cNvPr>
          <p:cNvSpPr>
            <a:spLocks noGrp="1"/>
          </p:cNvSpPr>
          <p:nvPr>
            <p:ph sz="half" idx="2"/>
          </p:nvPr>
        </p:nvSpPr>
        <p:spPr>
          <a:xfrm>
            <a:off x="4629150" y="1825625"/>
            <a:ext cx="38862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4C5DBD5F-039C-4F06-B5D2-17595675F5D9}"/>
              </a:ext>
            </a:extLst>
          </p:cNvPr>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ußzeilenplatzhalter 5">
            <a:extLst>
              <a:ext uri="{FF2B5EF4-FFF2-40B4-BE49-F238E27FC236}">
                <a16:creationId xmlns:a16="http://schemas.microsoft.com/office/drawing/2014/main" id="{EF3C06C8-BB06-4872-8602-3527C0EE7ABB}"/>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BFA9F82F-CDA6-4C79-AC47-8A9D0D046500}"/>
              </a:ext>
            </a:extLst>
          </p:cNvPr>
          <p:cNvSpPr>
            <a:spLocks noGrp="1"/>
          </p:cNvSpPr>
          <p:nvPr>
            <p:ph type="sldNum" sz="quarter" idx="12"/>
          </p:nvPr>
        </p:nvSpPr>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8127191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FE6F12-7CF5-46BF-B5C7-5D3FE17B558F}"/>
              </a:ext>
            </a:extLst>
          </p:cNvPr>
          <p:cNvSpPr>
            <a:spLocks noGrp="1"/>
          </p:cNvSpPr>
          <p:nvPr>
            <p:ph type="title"/>
          </p:nvPr>
        </p:nvSpPr>
        <p:spPr>
          <a:xfrm>
            <a:off x="629841" y="365126"/>
            <a:ext cx="78867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C0887727-8ADB-4482-9085-AE0A96C329A0}"/>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Inhaltsplatzhalter 3">
            <a:extLst>
              <a:ext uri="{FF2B5EF4-FFF2-40B4-BE49-F238E27FC236}">
                <a16:creationId xmlns:a16="http://schemas.microsoft.com/office/drawing/2014/main" id="{AB2CD99B-DB08-42E0-BAE3-B03A19D779FB}"/>
              </a:ext>
            </a:extLst>
          </p:cNvPr>
          <p:cNvSpPr>
            <a:spLocks noGrp="1"/>
          </p:cNvSpPr>
          <p:nvPr>
            <p:ph sz="half" idx="2"/>
          </p:nvPr>
        </p:nvSpPr>
        <p:spPr>
          <a:xfrm>
            <a:off x="629842" y="2505075"/>
            <a:ext cx="3868340"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0EEBBC4-CC15-4654-B9C0-2F90417B527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Inhaltsplatzhalter 5">
            <a:extLst>
              <a:ext uri="{FF2B5EF4-FFF2-40B4-BE49-F238E27FC236}">
                <a16:creationId xmlns:a16="http://schemas.microsoft.com/office/drawing/2014/main" id="{41CD04CA-F560-4157-B708-052B1D4058D1}"/>
              </a:ext>
            </a:extLst>
          </p:cNvPr>
          <p:cNvSpPr>
            <a:spLocks noGrp="1"/>
          </p:cNvSpPr>
          <p:nvPr>
            <p:ph sz="quarter" idx="4"/>
          </p:nvPr>
        </p:nvSpPr>
        <p:spPr>
          <a:xfrm>
            <a:off x="4629150" y="2505075"/>
            <a:ext cx="3887391"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3CA61900-CE06-4FFD-959D-69CC2D752A4C}"/>
              </a:ext>
            </a:extLst>
          </p:cNvPr>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ußzeilenplatzhalter 7">
            <a:extLst>
              <a:ext uri="{FF2B5EF4-FFF2-40B4-BE49-F238E27FC236}">
                <a16:creationId xmlns:a16="http://schemas.microsoft.com/office/drawing/2014/main" id="{65ABECFF-70FB-48FC-9143-09651BFFE371}"/>
              </a:ext>
            </a:extLst>
          </p:cNvPr>
          <p:cNvSpPr>
            <a:spLocks noGrp="1"/>
          </p:cNvSpPr>
          <p:nvPr>
            <p:ph type="ftr" sz="quarter" idx="11"/>
          </p:nvPr>
        </p:nvSpPr>
        <p:spPr/>
        <p:txBody>
          <a:bodyPr/>
          <a:lstStyle/>
          <a:p>
            <a:endParaRPr lang="de-DE" dirty="0"/>
          </a:p>
        </p:txBody>
      </p:sp>
      <p:sp>
        <p:nvSpPr>
          <p:cNvPr id="9" name="Foliennummernplatzhalter 8">
            <a:extLst>
              <a:ext uri="{FF2B5EF4-FFF2-40B4-BE49-F238E27FC236}">
                <a16:creationId xmlns:a16="http://schemas.microsoft.com/office/drawing/2014/main" id="{7690791E-5329-4441-950B-3DAB6EB8D099}"/>
              </a:ext>
            </a:extLst>
          </p:cNvPr>
          <p:cNvSpPr>
            <a:spLocks noGrp="1"/>
          </p:cNvSpPr>
          <p:nvPr>
            <p:ph type="sldNum" sz="quarter" idx="12"/>
          </p:nvPr>
        </p:nvSpPr>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22685178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47B202-3344-4DD5-8296-C55E6CF1B0E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031F85A-8C02-4AF1-8080-C3CF14C7BCBC}"/>
              </a:ext>
            </a:extLst>
          </p:cNvPr>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4" name="Fußzeilenplatzhalter 3">
            <a:extLst>
              <a:ext uri="{FF2B5EF4-FFF2-40B4-BE49-F238E27FC236}">
                <a16:creationId xmlns:a16="http://schemas.microsoft.com/office/drawing/2014/main" id="{D1D05C3B-5485-402F-86E2-6C86BA28980E}"/>
              </a:ext>
            </a:extLst>
          </p:cNvPr>
          <p:cNvSpPr>
            <a:spLocks noGrp="1"/>
          </p:cNvSpPr>
          <p:nvPr>
            <p:ph type="ftr" sz="quarter" idx="11"/>
          </p:nvPr>
        </p:nvSpPr>
        <p:spPr/>
        <p:txBody>
          <a:bodyPr/>
          <a:lstStyle/>
          <a:p>
            <a:endParaRPr lang="de-DE" dirty="0"/>
          </a:p>
        </p:txBody>
      </p:sp>
      <p:sp>
        <p:nvSpPr>
          <p:cNvPr id="5" name="Foliennummernplatzhalter 4">
            <a:extLst>
              <a:ext uri="{FF2B5EF4-FFF2-40B4-BE49-F238E27FC236}">
                <a16:creationId xmlns:a16="http://schemas.microsoft.com/office/drawing/2014/main" id="{B42C6C25-02B7-488C-8B34-81B27E0B02B8}"/>
              </a:ext>
            </a:extLst>
          </p:cNvPr>
          <p:cNvSpPr>
            <a:spLocks noGrp="1"/>
          </p:cNvSpPr>
          <p:nvPr>
            <p:ph type="sldNum" sz="quarter" idx="12"/>
          </p:nvPr>
        </p:nvSpPr>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10078029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51F1A56-D7E9-4F99-B1AF-8D859FDD24B4}"/>
              </a:ext>
            </a:extLst>
          </p:cNvPr>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3" name="Fußzeilenplatzhalter 2">
            <a:extLst>
              <a:ext uri="{FF2B5EF4-FFF2-40B4-BE49-F238E27FC236}">
                <a16:creationId xmlns:a16="http://schemas.microsoft.com/office/drawing/2014/main" id="{BC6DA4D6-1CEC-4B8E-9649-830BCE47105F}"/>
              </a:ext>
            </a:extLst>
          </p:cNvPr>
          <p:cNvSpPr>
            <a:spLocks noGrp="1"/>
          </p:cNvSpPr>
          <p:nvPr>
            <p:ph type="ftr" sz="quarter" idx="11"/>
          </p:nvPr>
        </p:nvSpPr>
        <p:spPr/>
        <p:txBody>
          <a:bodyPr/>
          <a:lstStyle/>
          <a:p>
            <a:endParaRPr lang="de-DE" dirty="0"/>
          </a:p>
        </p:txBody>
      </p:sp>
      <p:sp>
        <p:nvSpPr>
          <p:cNvPr id="4" name="Foliennummernplatzhalter 3">
            <a:extLst>
              <a:ext uri="{FF2B5EF4-FFF2-40B4-BE49-F238E27FC236}">
                <a16:creationId xmlns:a16="http://schemas.microsoft.com/office/drawing/2014/main" id="{F3D0D9BB-D27A-4100-9EE0-855731619518}"/>
              </a:ext>
            </a:extLst>
          </p:cNvPr>
          <p:cNvSpPr>
            <a:spLocks noGrp="1"/>
          </p:cNvSpPr>
          <p:nvPr>
            <p:ph type="sldNum" sz="quarter" idx="12"/>
          </p:nvPr>
        </p:nvSpPr>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11250538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EFCF38-5514-4623-828D-2B23CBAAE533}"/>
              </a:ext>
            </a:extLst>
          </p:cNvPr>
          <p:cNvSpPr>
            <a:spLocks noGrp="1"/>
          </p:cNvSpPr>
          <p:nvPr>
            <p:ph type="title"/>
          </p:nvPr>
        </p:nvSpPr>
        <p:spPr>
          <a:xfrm>
            <a:off x="629841" y="457200"/>
            <a:ext cx="2949178" cy="1600200"/>
          </a:xfrm>
        </p:spPr>
        <p:txBody>
          <a:bodyPr anchor="b"/>
          <a:lstStyle>
            <a:lvl1pPr>
              <a:defRPr sz="2400"/>
            </a:lvl1pPr>
          </a:lstStyle>
          <a:p>
            <a:r>
              <a:rPr lang="de-DE"/>
              <a:t>Mastertitelformat bearbeiten</a:t>
            </a:r>
          </a:p>
        </p:txBody>
      </p:sp>
      <p:sp>
        <p:nvSpPr>
          <p:cNvPr id="3" name="Inhaltsplatzhalter 2">
            <a:extLst>
              <a:ext uri="{FF2B5EF4-FFF2-40B4-BE49-F238E27FC236}">
                <a16:creationId xmlns:a16="http://schemas.microsoft.com/office/drawing/2014/main" id="{95494F62-74AD-4706-AEA3-2B373E7ED23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87C2A193-86CB-4A92-BAEA-FED90524F35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a16="http://schemas.microsoft.com/office/drawing/2014/main" id="{79B48CCA-1526-4D9F-A859-44FFCE017125}"/>
              </a:ext>
            </a:extLst>
          </p:cNvPr>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ußzeilenplatzhalter 5">
            <a:extLst>
              <a:ext uri="{FF2B5EF4-FFF2-40B4-BE49-F238E27FC236}">
                <a16:creationId xmlns:a16="http://schemas.microsoft.com/office/drawing/2014/main" id="{5D4F7F7A-ACCA-445B-976A-7A6BCA99FB48}"/>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B1884FBE-B79F-4190-9163-994BC07AC175}"/>
              </a:ext>
            </a:extLst>
          </p:cNvPr>
          <p:cNvSpPr>
            <a:spLocks noGrp="1"/>
          </p:cNvSpPr>
          <p:nvPr>
            <p:ph type="sldNum" sz="quarter" idx="12"/>
          </p:nvPr>
        </p:nvSpPr>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6322791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71A234-CB62-4924-A465-1DEF3BA36C23}"/>
              </a:ext>
            </a:extLst>
          </p:cNvPr>
          <p:cNvSpPr>
            <a:spLocks noGrp="1"/>
          </p:cNvSpPr>
          <p:nvPr>
            <p:ph type="title"/>
          </p:nvPr>
        </p:nvSpPr>
        <p:spPr>
          <a:xfrm>
            <a:off x="629841" y="457200"/>
            <a:ext cx="2949178" cy="1600200"/>
          </a:xfrm>
        </p:spPr>
        <p:txBody>
          <a:bodyPr anchor="b"/>
          <a:lstStyle>
            <a:lvl1pPr>
              <a:defRPr sz="2400"/>
            </a:lvl1pPr>
          </a:lstStyle>
          <a:p>
            <a:r>
              <a:rPr lang="de-DE"/>
              <a:t>Mastertitelformat bearbeiten</a:t>
            </a:r>
          </a:p>
        </p:txBody>
      </p:sp>
      <p:sp>
        <p:nvSpPr>
          <p:cNvPr id="3" name="Bildplatzhalter 2">
            <a:extLst>
              <a:ext uri="{FF2B5EF4-FFF2-40B4-BE49-F238E27FC236}">
                <a16:creationId xmlns:a16="http://schemas.microsoft.com/office/drawing/2014/main" id="{89C4E336-32F1-4C27-AE75-837D5DD6C47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de-DE" dirty="0"/>
          </a:p>
        </p:txBody>
      </p:sp>
      <p:sp>
        <p:nvSpPr>
          <p:cNvPr id="4" name="Textplatzhalter 3">
            <a:extLst>
              <a:ext uri="{FF2B5EF4-FFF2-40B4-BE49-F238E27FC236}">
                <a16:creationId xmlns:a16="http://schemas.microsoft.com/office/drawing/2014/main" id="{596145E3-48A7-4578-A414-A388457E170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umsplatzhalter 4">
            <a:extLst>
              <a:ext uri="{FF2B5EF4-FFF2-40B4-BE49-F238E27FC236}">
                <a16:creationId xmlns:a16="http://schemas.microsoft.com/office/drawing/2014/main" id="{539ED8B9-A693-43EE-A23E-C0B21883DBD4}"/>
              </a:ext>
            </a:extLst>
          </p:cNvPr>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ußzeilenplatzhalter 5">
            <a:extLst>
              <a:ext uri="{FF2B5EF4-FFF2-40B4-BE49-F238E27FC236}">
                <a16:creationId xmlns:a16="http://schemas.microsoft.com/office/drawing/2014/main" id="{6163967F-0CB2-4D42-A0A6-0AA34AB9BAC7}"/>
              </a:ext>
            </a:extLst>
          </p:cNvPr>
          <p:cNvSpPr>
            <a:spLocks noGrp="1"/>
          </p:cNvSpPr>
          <p:nvPr>
            <p:ph type="ftr" sz="quarter" idx="11"/>
          </p:nvPr>
        </p:nvSpPr>
        <p:spPr/>
        <p:txBody>
          <a:bodyPr/>
          <a:lstStyle/>
          <a:p>
            <a:endParaRPr lang="de-DE" dirty="0"/>
          </a:p>
        </p:txBody>
      </p:sp>
      <p:sp>
        <p:nvSpPr>
          <p:cNvPr id="7" name="Foliennummernplatzhalter 6">
            <a:extLst>
              <a:ext uri="{FF2B5EF4-FFF2-40B4-BE49-F238E27FC236}">
                <a16:creationId xmlns:a16="http://schemas.microsoft.com/office/drawing/2014/main" id="{792BBB12-4D29-4159-883C-A3901D5547F5}"/>
              </a:ext>
            </a:extLst>
          </p:cNvPr>
          <p:cNvSpPr>
            <a:spLocks noGrp="1"/>
          </p:cNvSpPr>
          <p:nvPr>
            <p:ph type="sldNum" sz="quarter" idx="12"/>
          </p:nvPr>
        </p:nvSpPr>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24211951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D9B308-AD49-4527-BDB9-96983876F94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9AC52DE4-8A7F-44CF-AC05-E3AFD69A8D52}"/>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D579D44-1F4B-49FC-A99C-D68404215FE6}"/>
              </a:ext>
            </a:extLst>
          </p:cNvPr>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ußzeilenplatzhalter 4">
            <a:extLst>
              <a:ext uri="{FF2B5EF4-FFF2-40B4-BE49-F238E27FC236}">
                <a16:creationId xmlns:a16="http://schemas.microsoft.com/office/drawing/2014/main" id="{E2B61F47-2512-4935-8F3F-ADAA449B5FD9}"/>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93EF0256-DE8C-42DB-AE66-B5A0AA3A9CEB}"/>
              </a:ext>
            </a:extLst>
          </p:cNvPr>
          <p:cNvSpPr>
            <a:spLocks noGrp="1"/>
          </p:cNvSpPr>
          <p:nvPr>
            <p:ph type="sldNum" sz="quarter" idx="12"/>
          </p:nvPr>
        </p:nvSpPr>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32321576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6E0A2B8-FED9-4D44-A354-1958606FBE6F}"/>
              </a:ext>
            </a:extLst>
          </p:cNvPr>
          <p:cNvSpPr>
            <a:spLocks noGrp="1"/>
          </p:cNvSpPr>
          <p:nvPr>
            <p:ph type="title" orient="vert"/>
          </p:nvPr>
        </p:nvSpPr>
        <p:spPr>
          <a:xfrm>
            <a:off x="6543675" y="365125"/>
            <a:ext cx="1971675"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08D7B8C-31BB-46A2-A52E-D4D69453BB87}"/>
              </a:ext>
            </a:extLst>
          </p:cNvPr>
          <p:cNvSpPr>
            <a:spLocks noGrp="1"/>
          </p:cNvSpPr>
          <p:nvPr>
            <p:ph type="body" orient="vert" idx="1"/>
          </p:nvPr>
        </p:nvSpPr>
        <p:spPr>
          <a:xfrm>
            <a:off x="628650" y="365125"/>
            <a:ext cx="5800725"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9BE5690-2B1B-40EC-9F72-929D1D5172B6}"/>
              </a:ext>
            </a:extLst>
          </p:cNvPr>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ußzeilenplatzhalter 4">
            <a:extLst>
              <a:ext uri="{FF2B5EF4-FFF2-40B4-BE49-F238E27FC236}">
                <a16:creationId xmlns:a16="http://schemas.microsoft.com/office/drawing/2014/main" id="{5BE5A4BA-BA69-46D0-AB40-1BD91168602E}"/>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37DC894C-A01E-4B02-843A-BB47A134C9BC}"/>
              </a:ext>
            </a:extLst>
          </p:cNvPr>
          <p:cNvSpPr>
            <a:spLocks noGrp="1"/>
          </p:cNvSpPr>
          <p:nvPr>
            <p:ph type="sldNum" sz="quarter" idx="12"/>
          </p:nvPr>
        </p:nvSpPr>
        <p:spPr/>
        <p:txBody>
          <a:bodyPr/>
          <a:lstStyle/>
          <a:p>
            <a:fld id="{670CB6E9-3537-481E-9401-D8575BBCD868}" type="slidenum">
              <a:rPr lang="de-DE" smtClean="0"/>
              <a:t>‹Nr.›</a:t>
            </a:fld>
            <a:endParaRPr lang="de-DE" dirty="0"/>
          </a:p>
        </p:txBody>
      </p:sp>
    </p:spTree>
    <p:extLst>
      <p:ext uri="{BB962C8B-B14F-4D97-AF65-F5344CB8AC3E}">
        <p14:creationId xmlns:p14="http://schemas.microsoft.com/office/powerpoint/2010/main" val="17867345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de-DE"/>
              <a:t>Mastertitelformat bearbeiten</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de-DE"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6687990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21791593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de-DE"/>
              <a:t>Mastertitelformat bearbeiten</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8126202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de-DE"/>
              <a:t>Mastertitelformat bearbeiten</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42173828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93584757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4" name="Footer Placeholder 3"/>
          <p:cNvSpPr>
            <a:spLocks noGrp="1"/>
          </p:cNvSpPr>
          <p:nvPr>
            <p:ph type="ftr" sz="quarter" idx="11"/>
          </p:nvPr>
        </p:nvSpPr>
        <p:spPr/>
        <p:txBody>
          <a:bodyPr/>
          <a:lstStyle/>
          <a:p>
            <a:endParaRPr lang="de-DE" dirty="0"/>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40077432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3" name="Footer Placeholder 2"/>
          <p:cNvSpPr>
            <a:spLocks noGrp="1"/>
          </p:cNvSpPr>
          <p:nvPr>
            <p:ph type="ftr" sz="quarter" idx="11"/>
          </p:nvPr>
        </p:nvSpPr>
        <p:spPr/>
        <p:txBody>
          <a:bodyPr/>
          <a:lstStyle/>
          <a:p>
            <a:endParaRPr lang="de-DE" dirty="0"/>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026871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de-DE"/>
              <a:t>Mastertitelformat bearbeiten</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7662973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2961417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Panoramabild mit Beschriftung">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6" name="Footer Placeholder 5"/>
          <p:cNvSpPr>
            <a:spLocks noGrp="1"/>
          </p:cNvSpPr>
          <p:nvPr>
            <p:ph type="ftr" sz="quarter" idx="11"/>
          </p:nvPr>
        </p:nvSpPr>
        <p:spPr/>
        <p:txBody>
          <a:bodyPr/>
          <a:lstStyle/>
          <a:p>
            <a:endParaRPr lang="de-DE"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7314516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Titel und Beschriftung">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de-DE"/>
              <a:t>Mastertitelformat bearbeiten</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5426007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Zitat mit Beschriftung">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de-DE"/>
              <a:t>Mastertitelformat bearbeiten</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34986854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Namenskarte">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p:txBody>
          <a:bodyPr/>
          <a:lstStyle/>
          <a:p>
            <a:endParaRPr lang="de-DE"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4897811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de-DE"/>
              <a:t>Mastertitelformat bearbeiten</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2314898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de-DE"/>
              <a:t>Mastertitelformat bearbeiten</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dirty="0"/>
              <a:t>Bild durch Klicken auf Symbol hinzufügen</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8" name="Footer Placeholder 7"/>
          <p:cNvSpPr>
            <a:spLocks noGrp="1"/>
          </p:cNvSpPr>
          <p:nvPr>
            <p:ph type="ftr" sz="quarter" idx="11"/>
          </p:nvPr>
        </p:nvSpPr>
        <p:spPr/>
        <p:txBody>
          <a:bodyPr/>
          <a:lstStyle/>
          <a:p>
            <a:endParaRPr lang="de-DE"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242997027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nchorCtr="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7621301" y="6387910"/>
            <a:ext cx="990599" cy="228659"/>
          </a:xfrm>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a:xfrm>
            <a:off x="516133" y="6387910"/>
            <a:ext cx="3859795" cy="228660"/>
          </a:xfrm>
        </p:spPr>
        <p:txBody>
          <a:bodyPr/>
          <a:lstStyle/>
          <a:p>
            <a:endParaRPr lang="de-DE"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14703328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de-DE"/>
              <a:t>Mastertitelformat bearbeiten</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7881B903-03CD-42B7-8204-3E4C3FEB9DC7}" type="datetimeFigureOut">
              <a:rPr lang="de-DE" smtClean="0"/>
              <a:t>11.12.2025</a:t>
            </a:fld>
            <a:endParaRPr lang="de-DE" dirty="0"/>
          </a:p>
        </p:txBody>
      </p:sp>
      <p:sp>
        <p:nvSpPr>
          <p:cNvPr id="5" name="Footer Placeholder 4"/>
          <p:cNvSpPr>
            <a:spLocks noGrp="1"/>
          </p:cNvSpPr>
          <p:nvPr>
            <p:ph type="ftr" sz="quarter" idx="11"/>
          </p:nvPr>
        </p:nvSpPr>
        <p:spPr>
          <a:xfrm>
            <a:off x="538546" y="6365498"/>
            <a:ext cx="3859795" cy="228660"/>
          </a:xfrm>
        </p:spPr>
        <p:txBody>
          <a:bodyPr/>
          <a:lstStyle/>
          <a:p>
            <a:endParaRPr lang="de-DE"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653383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1.jpe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theme" Target="../theme/theme5.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19" Type="http://schemas.openxmlformats.org/officeDocument/2006/relationships/image" Target="../media/image1.jpeg"/><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de-DE"/>
            </a:p>
          </p:txBody>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de-DE"/>
            </a:p>
          </p:txBody>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de-DE"/>
            </a:p>
          </p:txBody>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de-DE"/>
              <a:t>Mastertitelformat bearbeiten</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7881B903-03CD-42B7-8204-3E4C3FEB9DC7}" type="datetimeFigureOut">
              <a:rPr lang="de-DE" smtClean="0"/>
              <a:t>11.12.2025</a:t>
            </a:fld>
            <a:endParaRPr lang="de-DE" dirty="0"/>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de-DE" dirty="0"/>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98515000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 id="2147483851"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0" y="0"/>
            <a:ext cx="9144000" cy="6860799"/>
            <a:chOff x="0" y="0"/>
            <a:chExt cx="9144000" cy="6860799"/>
          </a:xfrm>
        </p:grpSpPr>
        <p:sp>
          <p:nvSpPr>
            <p:cNvPr id="25" name="Rectangle 24"/>
            <p:cNvSpPr/>
            <p:nvPr/>
          </p:nvSpPr>
          <p:spPr>
            <a:xfrm>
              <a:off x="0" y="0"/>
              <a:ext cx="9118832" cy="6858000"/>
            </a:xfrm>
            <a:prstGeom prst="rect">
              <a:avLst/>
            </a:prstGeom>
            <a:blipFill>
              <a:blip r:embed="rId19">
                <a:duotone>
                  <a:schemeClr val="dk2">
                    <a:shade val="62000"/>
                    <a:hueMod val="108000"/>
                    <a:satMod val="164000"/>
                    <a:lumMod val="69000"/>
                  </a:schemeClr>
                  <a:schemeClr val="dk2">
                    <a:tint val="96000"/>
                    <a:hueMod val="90000"/>
                    <a:satMod val="130000"/>
                    <a:lumMod val="134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3" name="Oval 22"/>
            <p:cNvSpPr/>
            <p:nvPr/>
          </p:nvSpPr>
          <p:spPr>
            <a:xfrm>
              <a:off x="5689832" y="0"/>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4" name="Oval 23"/>
            <p:cNvSpPr/>
            <p:nvPr/>
          </p:nvSpPr>
          <p:spPr>
            <a:xfrm>
              <a:off x="6299432" y="5870199"/>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1"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de-DE"/>
            </a:p>
          </p:txBody>
        </p:sp>
        <p:sp>
          <p:nvSpPr>
            <p:cNvPr id="19" name="Freeform 18"/>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de-DE"/>
            </a:p>
          </p:txBody>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de-DE"/>
            </a:p>
          </p:txBody>
        </p:sp>
      </p:grpSp>
      <p:sp>
        <p:nvSpPr>
          <p:cNvPr id="2" name="Title Placeholder 1"/>
          <p:cNvSpPr>
            <a:spLocks noGrp="1"/>
          </p:cNvSpPr>
          <p:nvPr>
            <p:ph type="title"/>
          </p:nvPr>
        </p:nvSpPr>
        <p:spPr bwMode="gray">
          <a:xfrm>
            <a:off x="866440" y="927099"/>
            <a:ext cx="6343202" cy="709865"/>
          </a:xfrm>
          <a:prstGeom prst="rect">
            <a:avLst/>
          </a:prstGeom>
        </p:spPr>
        <p:txBody>
          <a:bodyPr vert="horz" lIns="91440" tIns="45720" rIns="91440" bIns="45720" rtlCol="0" anchor="ctr">
            <a:noAutofit/>
          </a:bodyPr>
          <a:lstStyle/>
          <a:p>
            <a:r>
              <a:rPr lang="de-DE"/>
              <a:t>Mastertitelformat bearbeiten</a:t>
            </a:r>
            <a:endParaRPr lang="en-US" dirty="0"/>
          </a:p>
        </p:txBody>
      </p:sp>
      <p:sp>
        <p:nvSpPr>
          <p:cNvPr id="3" name="Text Placeholder 2"/>
          <p:cNvSpPr>
            <a:spLocks noGrp="1"/>
          </p:cNvSpPr>
          <p:nvPr>
            <p:ph type="body" idx="1"/>
          </p:nvPr>
        </p:nvSpPr>
        <p:spPr>
          <a:xfrm>
            <a:off x="866441" y="2489200"/>
            <a:ext cx="6343201" cy="3530600"/>
          </a:xfrm>
          <a:prstGeom prst="rect">
            <a:avLst/>
          </a:prstGeom>
        </p:spPr>
        <p:txBody>
          <a:bodyPr vert="horz" lIns="91440" tIns="45720" rIns="91440" bIns="45720" rtlCol="0" anchor="t">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539638" y="6365499"/>
            <a:ext cx="990599" cy="228659"/>
          </a:xfrm>
          <a:prstGeom prst="rect">
            <a:avLst/>
          </a:prstGeom>
        </p:spPr>
        <p:txBody>
          <a:bodyPr vert="horz" lIns="91440" tIns="45720" rIns="91440" bIns="45720" rtlCol="0" anchor="b"/>
          <a:lstStyle>
            <a:lvl1pPr algn="r">
              <a:defRPr sz="900" b="1" i="0">
                <a:solidFill>
                  <a:schemeClr val="accent1"/>
                </a:solidFill>
                <a:latin typeface="+mn-lt"/>
              </a:defRPr>
            </a:lvl1pPr>
          </a:lstStyle>
          <a:p>
            <a:fld id="{7881B903-03CD-42B7-8204-3E4C3FEB9DC7}" type="datetimeFigureOut">
              <a:rPr lang="de-DE" smtClean="0"/>
              <a:t>11.12.2025</a:t>
            </a:fld>
            <a:endParaRPr lang="de-DE" dirty="0"/>
          </a:p>
        </p:txBody>
      </p:sp>
      <p:sp>
        <p:nvSpPr>
          <p:cNvPr id="5" name="Footer Placeholder 4"/>
          <p:cNvSpPr>
            <a:spLocks noGrp="1"/>
          </p:cNvSpPr>
          <p:nvPr>
            <p:ph type="ftr" sz="quarter" idx="3"/>
          </p:nvPr>
        </p:nvSpPr>
        <p:spPr>
          <a:xfrm>
            <a:off x="590843" y="6365498"/>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de-DE" dirty="0"/>
          </a:p>
        </p:txBody>
      </p:sp>
      <p:sp>
        <p:nvSpPr>
          <p:cNvPr id="22" name="Rectangle 2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30" name="Slide Number Placeholder 5"/>
          <p:cNvSpPr>
            <a:spLocks noGrp="1"/>
          </p:cNvSpPr>
          <p:nvPr>
            <p:ph type="sldNum" sz="quarter" idx="4"/>
          </p:nvPr>
        </p:nvSpPr>
        <p:spPr bwMode="auto">
          <a:xfrm>
            <a:off x="7678616" y="295730"/>
            <a:ext cx="791308" cy="767687"/>
          </a:xfrm>
          <a:prstGeom prst="rect">
            <a:avLst/>
          </a:prstGeom>
        </p:spPr>
        <p:txBody>
          <a:bodyPr vert="horz" lIns="91440" tIns="45720" rIns="91440" bIns="45720" rtlCol="0" anchor="b"/>
          <a:lstStyle>
            <a:lvl1pPr algn="ctr">
              <a:defRPr sz="2800" b="0" i="0">
                <a:solidFill>
                  <a:schemeClr val="bg1"/>
                </a:solidFill>
              </a:defRPr>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721643860"/>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Lst>
  <p:txStyles>
    <p:title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de-DE"/>
            </a:p>
          </p:txBody>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de-DE"/>
            </a:p>
          </p:txBody>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de-DE"/>
            </a:p>
          </p:txBody>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de-DE"/>
              <a:t>Mastertitelformat bearbeiten</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7881B903-03CD-42B7-8204-3E4C3FEB9DC7}" type="datetimeFigureOut">
              <a:rPr lang="de-DE" smtClean="0"/>
              <a:t>11.12.2025</a:t>
            </a:fld>
            <a:endParaRPr lang="de-DE" dirty="0"/>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de-DE" dirty="0"/>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74057619"/>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 id="2147483902" r:id="rId14"/>
    <p:sldLayoutId id="2147483903" r:id="rId15"/>
    <p:sldLayoutId id="2147483904" r:id="rId16"/>
    <p:sldLayoutId id="2147483905"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DBB403B-99DB-4AD2-9EA5-288C15EF5224}"/>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BC37C-515A-4309-AED6-F1C92EF12D9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ABB05C-A253-4CF8-AC79-74110C7DAA8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881B903-03CD-42B7-8204-3E4C3FEB9DC7}" type="datetimeFigureOut">
              <a:rPr lang="de-DE" smtClean="0"/>
              <a:t>11.12.2025</a:t>
            </a:fld>
            <a:endParaRPr lang="de-DE" dirty="0"/>
          </a:p>
        </p:txBody>
      </p:sp>
      <p:sp>
        <p:nvSpPr>
          <p:cNvPr id="5" name="Fußzeilenplatzhalter 4">
            <a:extLst>
              <a:ext uri="{FF2B5EF4-FFF2-40B4-BE49-F238E27FC236}">
                <a16:creationId xmlns:a16="http://schemas.microsoft.com/office/drawing/2014/main" id="{4BC4D47D-C607-440D-A99D-95308B0DF04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DE" dirty="0"/>
          </a:p>
        </p:txBody>
      </p:sp>
      <p:sp>
        <p:nvSpPr>
          <p:cNvPr id="6" name="Foliennummernplatzhalter 5">
            <a:extLst>
              <a:ext uri="{FF2B5EF4-FFF2-40B4-BE49-F238E27FC236}">
                <a16:creationId xmlns:a16="http://schemas.microsoft.com/office/drawing/2014/main" id="{F745BCA1-9DAE-4A73-A052-36B926626DF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301162584"/>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a:p>
          </p:txBody>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de-DE"/>
            </a:p>
          </p:txBody>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txBody>
            <a:bodyPr/>
            <a:lstStyle/>
            <a:p>
              <a:endParaRPr lang="de-DE"/>
            </a:p>
          </p:txBody>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de-DE"/>
            </a:p>
          </p:txBody>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de-DE"/>
              <a:t>Mastertitelformat bearbeiten</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7881B903-03CD-42B7-8204-3E4C3FEB9DC7}" type="datetimeFigureOut">
              <a:rPr lang="de-DE" smtClean="0"/>
              <a:t>11.12.2025</a:t>
            </a:fld>
            <a:endParaRPr lang="de-DE" dirty="0"/>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de-DE" dirty="0"/>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de-DE"/>
          </a:p>
        </p:txBody>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670CB6E9-3537-481E-9401-D8575BBCD868}" type="slidenum">
              <a:rPr lang="de-DE" smtClean="0"/>
              <a:t>‹Nr.›</a:t>
            </a:fld>
            <a:endParaRPr lang="de-DE" dirty="0"/>
          </a:p>
        </p:txBody>
      </p:sp>
    </p:spTree>
    <p:extLst>
      <p:ext uri="{BB962C8B-B14F-4D97-AF65-F5344CB8AC3E}">
        <p14:creationId xmlns:p14="http://schemas.microsoft.com/office/powerpoint/2010/main" val="3557448151"/>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4.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53.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3.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53.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53.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53.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3.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53.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2.xml"/><Relationship Id="rId1" Type="http://schemas.openxmlformats.org/officeDocument/2006/relationships/slideLayout" Target="../slideLayouts/slideLayout53.xml"/></Relationships>
</file>

<file path=ppt/slides/_rels/slide27.xml.rels><?xml version="1.0" encoding="UTF-8" standalone="yes"?>
<Relationships xmlns="http://schemas.openxmlformats.org/package/2006/relationships"><Relationship Id="rId3" Type="http://schemas.openxmlformats.org/officeDocument/2006/relationships/hyperlink" Target="https://posteid.poste.it/identificazione/identificazione.shtml" TargetMode="External"/><Relationship Id="rId2" Type="http://schemas.openxmlformats.org/officeDocument/2006/relationships/notesSlide" Target="../notesSlides/notesSlide23.xml"/><Relationship Id="rId1" Type="http://schemas.openxmlformats.org/officeDocument/2006/relationships/slideLayout" Target="../slideLayouts/slideLayout53.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hyperlink" Target="https://posteid.poste.it/identificazione/identificazione.shtml" TargetMode="External"/><Relationship Id="rId2" Type="http://schemas.openxmlformats.org/officeDocument/2006/relationships/notesSlide" Target="../notesSlides/notesSlide24.xml"/><Relationship Id="rId1" Type="http://schemas.openxmlformats.org/officeDocument/2006/relationships/slideLayout" Target="../slideLayouts/slideLayout53.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53.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53.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9.xml"/><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0.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B305872-E735-4D09-924D-EBCF896E5C3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13585" y="2107639"/>
            <a:ext cx="2716830" cy="3804964"/>
          </a:xfrm>
          <a:prstGeom prst="rect">
            <a:avLst/>
          </a:prstGeom>
          <a:ln>
            <a:noFill/>
          </a:ln>
          <a:effectLst>
            <a:outerShdw blurRad="292100" dist="139700" dir="2700000" algn="tl" rotWithShape="0">
              <a:srgbClr val="333333">
                <a:alpha val="65000"/>
              </a:srgbClr>
            </a:outerShdw>
          </a:effectLst>
        </p:spPr>
      </p:pic>
      <p:sp>
        <p:nvSpPr>
          <p:cNvPr id="5" name="Textfeld 6">
            <a:extLst>
              <a:ext uri="{FF2B5EF4-FFF2-40B4-BE49-F238E27FC236}">
                <a16:creationId xmlns:a16="http://schemas.microsoft.com/office/drawing/2014/main" id="{50D7B8F6-DB76-47E5-8AA4-3DE842C97411}"/>
              </a:ext>
            </a:extLst>
          </p:cNvPr>
          <p:cNvSpPr txBox="1">
            <a:spLocks noChangeArrowheads="1"/>
          </p:cNvSpPr>
          <p:nvPr/>
        </p:nvSpPr>
        <p:spPr bwMode="auto">
          <a:xfrm>
            <a:off x="348343" y="4375075"/>
            <a:ext cx="2993386" cy="931024"/>
          </a:xfrm>
          <a:prstGeom prst="rect">
            <a:avLst/>
          </a:prstGeom>
          <a:solidFill>
            <a:srgbClr val="FFFFFF"/>
          </a:solidFill>
          <a:ln w="9525">
            <a:solidFill>
              <a:srgbClr val="FFFFFF"/>
            </a:solidFill>
            <a:miter lim="800000"/>
            <a:headEnd/>
            <a:tailEnd/>
          </a:ln>
        </p:spPr>
        <p:txBody>
          <a:bodyPr vert="horz" wrap="square" lIns="68580" tIns="34290" rIns="68580" bIns="34290" numCol="1" anchor="t" anchorCtr="0" compatLnSpc="1">
            <a:prstTxWarp prst="textNoShape">
              <a:avLst/>
            </a:prstTxWarp>
            <a:spAutoFit/>
          </a:bodyPr>
          <a:lstStyle/>
          <a:p>
            <a:pPr algn="r" defTabSz="685800" eaLnBrk="0" fontAlgn="base" hangingPunct="0">
              <a:spcBef>
                <a:spcPct val="0"/>
              </a:spcBef>
              <a:spcAft>
                <a:spcPct val="0"/>
              </a:spcAft>
            </a:pPr>
            <a:r>
              <a:rPr lang="de-DE" altLang="de-DE" sz="2800" b="1" dirty="0">
                <a:solidFill>
                  <a:srgbClr val="008000"/>
                </a:solidFill>
                <a:latin typeface="Arial Narrow" panose="020B0606020202030204" pitchFamily="34" charset="0"/>
                <a:ea typeface="Times New Roman" panose="02020603050405020304" pitchFamily="18" charset="0"/>
              </a:rPr>
              <a:t>REGELKLASSE</a:t>
            </a:r>
            <a:endParaRPr lang="de-DE" altLang="de-DE" sz="2800" dirty="0"/>
          </a:p>
          <a:p>
            <a:pPr algn="r" defTabSz="685800" eaLnBrk="0" fontAlgn="base" hangingPunct="0">
              <a:spcBef>
                <a:spcPct val="0"/>
              </a:spcBef>
              <a:spcAft>
                <a:spcPct val="0"/>
              </a:spcAft>
            </a:pPr>
            <a:r>
              <a:rPr lang="de-DE" altLang="de-DE" sz="2800" b="1" dirty="0">
                <a:solidFill>
                  <a:srgbClr val="0070C0"/>
                </a:solidFill>
                <a:latin typeface="Arial Narrow" panose="020B0606020202030204" pitchFamily="34" charset="0"/>
                <a:ea typeface="Times New Roman" panose="02020603050405020304" pitchFamily="18" charset="0"/>
              </a:rPr>
              <a:t>GANZTAGSKLASSE</a:t>
            </a:r>
            <a:endParaRPr lang="de-DE" altLang="de-DE" sz="2800" dirty="0">
              <a:latin typeface="Arial" panose="020B0604020202020204" pitchFamily="34" charset="0"/>
            </a:endParaRPr>
          </a:p>
        </p:txBody>
      </p:sp>
      <p:sp>
        <p:nvSpPr>
          <p:cNvPr id="6" name="Textfeld 7">
            <a:extLst>
              <a:ext uri="{FF2B5EF4-FFF2-40B4-BE49-F238E27FC236}">
                <a16:creationId xmlns:a16="http://schemas.microsoft.com/office/drawing/2014/main" id="{F11C164C-0941-4363-BA62-98747FEB9C18}"/>
              </a:ext>
            </a:extLst>
          </p:cNvPr>
          <p:cNvSpPr txBox="1">
            <a:spLocks noChangeArrowheads="1"/>
          </p:cNvSpPr>
          <p:nvPr/>
        </p:nvSpPr>
        <p:spPr bwMode="auto">
          <a:xfrm>
            <a:off x="5818467" y="4375075"/>
            <a:ext cx="2178844" cy="485775"/>
          </a:xfrm>
          <a:prstGeom prst="rect">
            <a:avLst/>
          </a:prstGeom>
          <a:solidFill>
            <a:srgbClr val="FFFFFF"/>
          </a:solidFill>
          <a:ln w="9525">
            <a:solidFill>
              <a:srgbClr val="FFFFFF"/>
            </a:solidFill>
            <a:miter lim="800000"/>
            <a:headEnd/>
            <a:tailEnd/>
          </a:ln>
        </p:spPr>
        <p:txBody>
          <a:bodyPr vert="horz" wrap="square" lIns="68580" tIns="34290" rIns="68580" bIns="34290" numCol="1" anchor="t" anchorCtr="0" compatLnSpc="1">
            <a:prstTxWarp prst="textNoShape">
              <a:avLst/>
            </a:prstTxWarp>
          </a:bodyPr>
          <a:lstStyle/>
          <a:p>
            <a:pPr defTabSz="685800" eaLnBrk="0" fontAlgn="base" hangingPunct="0">
              <a:spcBef>
                <a:spcPct val="0"/>
              </a:spcBef>
              <a:spcAft>
                <a:spcPct val="0"/>
              </a:spcAft>
            </a:pPr>
            <a:r>
              <a:rPr lang="de-DE" altLang="de-DE" sz="2800" b="1" dirty="0">
                <a:solidFill>
                  <a:srgbClr val="FF3399"/>
                </a:solidFill>
                <a:latin typeface="Arial Narrow" panose="020B0606020202030204" pitchFamily="34" charset="0"/>
                <a:ea typeface="Times New Roman" panose="02020603050405020304" pitchFamily="18" charset="0"/>
              </a:rPr>
              <a:t>MONTESSORI</a:t>
            </a:r>
          </a:p>
          <a:p>
            <a:pPr defTabSz="685800" eaLnBrk="0" fontAlgn="base" hangingPunct="0">
              <a:spcBef>
                <a:spcPct val="0"/>
              </a:spcBef>
              <a:spcAft>
                <a:spcPct val="0"/>
              </a:spcAft>
            </a:pPr>
            <a:r>
              <a:rPr lang="de-DE" altLang="de-DE" sz="2800" b="1" dirty="0">
                <a:solidFill>
                  <a:schemeClr val="accent4"/>
                </a:solidFill>
                <a:latin typeface="Arial Narrow" panose="020B0606020202030204" pitchFamily="34" charset="0"/>
              </a:rPr>
              <a:t>LANGER dt.</a:t>
            </a:r>
            <a:endParaRPr lang="de-DE" altLang="de-DE" sz="2800" dirty="0">
              <a:solidFill>
                <a:schemeClr val="accent4"/>
              </a:solidFill>
            </a:endParaRPr>
          </a:p>
          <a:p>
            <a:pPr defTabSz="685800" eaLnBrk="0" fontAlgn="base" hangingPunct="0">
              <a:spcBef>
                <a:spcPct val="0"/>
              </a:spcBef>
              <a:spcAft>
                <a:spcPct val="0"/>
              </a:spcAft>
            </a:pPr>
            <a:endParaRPr lang="de-DE" altLang="de-DE" sz="1350" dirty="0">
              <a:latin typeface="Arial" panose="020B0604020202020204" pitchFamily="34" charset="0"/>
            </a:endParaRPr>
          </a:p>
        </p:txBody>
      </p:sp>
      <p:sp>
        <p:nvSpPr>
          <p:cNvPr id="7" name="Rectangle 5">
            <a:extLst>
              <a:ext uri="{FF2B5EF4-FFF2-40B4-BE49-F238E27FC236}">
                <a16:creationId xmlns:a16="http://schemas.microsoft.com/office/drawing/2014/main" id="{DF47E6D1-DD21-4CF8-9D69-B0E63CD94A1D}"/>
              </a:ext>
            </a:extLst>
          </p:cNvPr>
          <p:cNvSpPr>
            <a:spLocks noChangeArrowheads="1"/>
          </p:cNvSpPr>
          <p:nvPr/>
        </p:nvSpPr>
        <p:spPr bwMode="auto">
          <a:xfrm>
            <a:off x="2208277" y="1075367"/>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de-DE" sz="1350" dirty="0"/>
          </a:p>
        </p:txBody>
      </p:sp>
      <p:sp>
        <p:nvSpPr>
          <p:cNvPr id="8" name="Rectangle 7">
            <a:extLst>
              <a:ext uri="{FF2B5EF4-FFF2-40B4-BE49-F238E27FC236}">
                <a16:creationId xmlns:a16="http://schemas.microsoft.com/office/drawing/2014/main" id="{101D6047-1C1C-41FD-8F47-49D396A627FA}"/>
              </a:ext>
            </a:extLst>
          </p:cNvPr>
          <p:cNvSpPr>
            <a:spLocks noChangeArrowheads="1"/>
          </p:cNvSpPr>
          <p:nvPr/>
        </p:nvSpPr>
        <p:spPr bwMode="auto">
          <a:xfrm>
            <a:off x="2208277" y="2107639"/>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de-DE" sz="1350" dirty="0"/>
          </a:p>
        </p:txBody>
      </p:sp>
      <p:sp>
        <p:nvSpPr>
          <p:cNvPr id="9" name="Rectangle 8">
            <a:extLst>
              <a:ext uri="{FF2B5EF4-FFF2-40B4-BE49-F238E27FC236}">
                <a16:creationId xmlns:a16="http://schemas.microsoft.com/office/drawing/2014/main" id="{416AE38E-E00B-4851-B877-4C5F3332A6B6}"/>
              </a:ext>
            </a:extLst>
          </p:cNvPr>
          <p:cNvSpPr>
            <a:spLocks noChangeArrowheads="1"/>
          </p:cNvSpPr>
          <p:nvPr/>
        </p:nvSpPr>
        <p:spPr bwMode="auto">
          <a:xfrm>
            <a:off x="2379727" y="2279089"/>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de-DE" sz="1350" dirty="0"/>
          </a:p>
        </p:txBody>
      </p:sp>
      <p:sp>
        <p:nvSpPr>
          <p:cNvPr id="10" name="Rectangle 11">
            <a:extLst>
              <a:ext uri="{FF2B5EF4-FFF2-40B4-BE49-F238E27FC236}">
                <a16:creationId xmlns:a16="http://schemas.microsoft.com/office/drawing/2014/main" id="{1C293348-EE54-470D-9B6C-C8B064CD89BE}"/>
              </a:ext>
            </a:extLst>
          </p:cNvPr>
          <p:cNvSpPr>
            <a:spLocks noChangeArrowheads="1"/>
          </p:cNvSpPr>
          <p:nvPr/>
        </p:nvSpPr>
        <p:spPr bwMode="auto">
          <a:xfrm>
            <a:off x="2379727" y="2450539"/>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de-DE" sz="1350" dirty="0"/>
          </a:p>
        </p:txBody>
      </p:sp>
      <p:sp>
        <p:nvSpPr>
          <p:cNvPr id="12" name="Titel 11">
            <a:extLst>
              <a:ext uri="{FF2B5EF4-FFF2-40B4-BE49-F238E27FC236}">
                <a16:creationId xmlns:a16="http://schemas.microsoft.com/office/drawing/2014/main" id="{6D35AA75-498F-4358-8BC9-463279D26023}"/>
              </a:ext>
            </a:extLst>
          </p:cNvPr>
          <p:cNvSpPr>
            <a:spLocks noGrp="1"/>
          </p:cNvSpPr>
          <p:nvPr>
            <p:ph type="ctrTitle"/>
          </p:nvPr>
        </p:nvSpPr>
        <p:spPr>
          <a:xfrm>
            <a:off x="505097" y="1973535"/>
            <a:ext cx="8098972" cy="2197871"/>
          </a:xfrm>
        </p:spPr>
        <p:txBody>
          <a:bodyPr>
            <a:prstTxWarp prst="textArchUp">
              <a:avLst>
                <a:gd name="adj" fmla="val 10800000"/>
              </a:avLst>
            </a:prstTxWarp>
            <a:noAutofit/>
          </a:bodyPr>
          <a:lstStyle/>
          <a:p>
            <a:r>
              <a:rPr lang="de-DE" altLang="de-DE" sz="5000" b="1" dirty="0">
                <a:solidFill>
                  <a:srgbClr val="000000"/>
                </a:solidFill>
                <a:latin typeface="Arial Narrow" panose="020B0606020202030204" pitchFamily="34" charset="0"/>
                <a:ea typeface="Times New Roman" panose="02020603050405020304" pitchFamily="18" charset="0"/>
              </a:rPr>
              <a:t>Informationen für Eltern</a:t>
            </a:r>
            <a:br>
              <a:rPr lang="de-DE" altLang="de-DE" sz="5000" b="1" dirty="0">
                <a:solidFill>
                  <a:srgbClr val="000000"/>
                </a:solidFill>
                <a:latin typeface="Arial Narrow" panose="020B0606020202030204" pitchFamily="34" charset="0"/>
                <a:ea typeface="Times New Roman" panose="02020603050405020304" pitchFamily="18" charset="0"/>
              </a:rPr>
            </a:br>
            <a:r>
              <a:rPr lang="de-DE" altLang="de-DE" sz="5000" b="1" dirty="0">
                <a:solidFill>
                  <a:srgbClr val="000000"/>
                </a:solidFill>
                <a:latin typeface="Arial Narrow" panose="020B0606020202030204" pitchFamily="34" charset="0"/>
                <a:ea typeface="Times New Roman" panose="02020603050405020304" pitchFamily="18" charset="0"/>
              </a:rPr>
              <a:t>von einzuschulenden Kindern</a:t>
            </a:r>
            <a:br>
              <a:rPr lang="de-DE" altLang="de-DE" sz="5000" b="1" dirty="0">
                <a:latin typeface="Arial Narrow" panose="020B0606020202030204" pitchFamily="34" charset="0"/>
              </a:rPr>
            </a:br>
            <a:endParaRPr lang="de-DE" sz="5000" dirty="0">
              <a:latin typeface="Arial Narrow" panose="020B0606020202030204" pitchFamily="34" charset="0"/>
            </a:endParaRPr>
          </a:p>
        </p:txBody>
      </p:sp>
      <p:sp>
        <p:nvSpPr>
          <p:cNvPr id="13" name="Textfeld 12">
            <a:extLst>
              <a:ext uri="{FF2B5EF4-FFF2-40B4-BE49-F238E27FC236}">
                <a16:creationId xmlns:a16="http://schemas.microsoft.com/office/drawing/2014/main" id="{D9CEAE71-047D-45E6-888D-4BA31F67CC78}"/>
              </a:ext>
            </a:extLst>
          </p:cNvPr>
          <p:cNvSpPr txBox="1"/>
          <p:nvPr/>
        </p:nvSpPr>
        <p:spPr>
          <a:xfrm>
            <a:off x="2455847" y="5996204"/>
            <a:ext cx="4197472" cy="415498"/>
          </a:xfrm>
          <a:prstGeom prst="rect">
            <a:avLst/>
          </a:prstGeom>
          <a:noFill/>
        </p:spPr>
        <p:txBody>
          <a:bodyPr wrap="square" rtlCol="0">
            <a:spAutoFit/>
          </a:bodyPr>
          <a:lstStyle/>
          <a:p>
            <a:pPr algn="ctr"/>
            <a:r>
              <a:rPr lang="de-DE" sz="2100" b="1" dirty="0">
                <a:latin typeface="Arial" panose="020B0604020202020204" pitchFamily="34" charset="0"/>
                <a:cs typeface="Arial" panose="020B0604020202020204" pitchFamily="34" charset="0"/>
              </a:rPr>
              <a:t>Schulsprengel Bozen-Europa</a:t>
            </a:r>
          </a:p>
        </p:txBody>
      </p:sp>
    </p:spTree>
    <p:extLst>
      <p:ext uri="{BB962C8B-B14F-4D97-AF65-F5344CB8AC3E}">
        <p14:creationId xmlns:p14="http://schemas.microsoft.com/office/powerpoint/2010/main" val="2705923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B305872-E735-4D09-924D-EBCF896E5C3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6168" y="1849123"/>
            <a:ext cx="2716830" cy="3804964"/>
          </a:xfrm>
          <a:prstGeom prst="rect">
            <a:avLst/>
          </a:prstGeom>
          <a:ln>
            <a:noFill/>
          </a:ln>
          <a:effectLst>
            <a:outerShdw blurRad="292100" dist="139700" dir="2700000" algn="tl" rotWithShape="0">
              <a:srgbClr val="333333">
                <a:alpha val="65000"/>
              </a:srgbClr>
            </a:outerShdw>
          </a:effectLst>
        </p:spPr>
      </p:pic>
      <p:sp>
        <p:nvSpPr>
          <p:cNvPr id="5" name="Textfeld 6">
            <a:extLst>
              <a:ext uri="{FF2B5EF4-FFF2-40B4-BE49-F238E27FC236}">
                <a16:creationId xmlns:a16="http://schemas.microsoft.com/office/drawing/2014/main" id="{50D7B8F6-DB76-47E5-8AA4-3DE842C97411}"/>
              </a:ext>
            </a:extLst>
          </p:cNvPr>
          <p:cNvSpPr txBox="1">
            <a:spLocks noChangeArrowheads="1"/>
          </p:cNvSpPr>
          <p:nvPr/>
        </p:nvSpPr>
        <p:spPr bwMode="auto">
          <a:xfrm>
            <a:off x="348343" y="4375075"/>
            <a:ext cx="2993386" cy="1361911"/>
          </a:xfrm>
          <a:prstGeom prst="rect">
            <a:avLst/>
          </a:prstGeom>
          <a:solidFill>
            <a:srgbClr val="FFFFFF"/>
          </a:solidFill>
          <a:ln w="9525">
            <a:noFill/>
            <a:miter lim="800000"/>
            <a:headEnd/>
            <a:tailEnd/>
          </a:ln>
        </p:spPr>
        <p:txBody>
          <a:bodyPr vert="horz" wrap="square" lIns="68580" tIns="34290" rIns="68580" bIns="34290" numCol="1" anchor="t" anchorCtr="0" compatLnSpc="1">
            <a:prstTxWarp prst="textNoShape">
              <a:avLst/>
            </a:prstTxWarp>
            <a:spAutoFit/>
          </a:bodyPr>
          <a:lstStyle/>
          <a:p>
            <a:pPr algn="r" defTabSz="685800" eaLnBrk="0" fontAlgn="base" hangingPunct="0">
              <a:spcBef>
                <a:spcPct val="0"/>
              </a:spcBef>
              <a:spcAft>
                <a:spcPct val="0"/>
              </a:spcAft>
            </a:pPr>
            <a:r>
              <a:rPr lang="de-DE" altLang="de-DE" sz="2800" b="1" dirty="0">
                <a:solidFill>
                  <a:srgbClr val="008000"/>
                </a:solidFill>
                <a:latin typeface="Arial Narrow" panose="020B0606020202030204" pitchFamily="34" charset="0"/>
                <a:ea typeface="Times New Roman" panose="02020603050405020304" pitchFamily="18" charset="0"/>
              </a:rPr>
              <a:t>REGELKLASSE</a:t>
            </a:r>
          </a:p>
          <a:p>
            <a:pPr algn="r" defTabSz="685800" eaLnBrk="0" fontAlgn="base" hangingPunct="0">
              <a:spcBef>
                <a:spcPct val="0"/>
              </a:spcBef>
              <a:spcAft>
                <a:spcPct val="0"/>
              </a:spcAft>
            </a:pPr>
            <a:r>
              <a:rPr lang="de-DE" altLang="de-DE" sz="1400" b="1" dirty="0">
                <a:solidFill>
                  <a:srgbClr val="008000"/>
                </a:solidFill>
                <a:latin typeface="Arial Narrow" panose="020B0606020202030204" pitchFamily="34" charset="0"/>
              </a:rPr>
              <a:t>Classe </a:t>
            </a:r>
            <a:r>
              <a:rPr lang="de-DE" altLang="de-DE" sz="1400" b="1" dirty="0" err="1">
                <a:solidFill>
                  <a:srgbClr val="008000"/>
                </a:solidFill>
                <a:latin typeface="Arial Narrow" panose="020B0606020202030204" pitchFamily="34" charset="0"/>
              </a:rPr>
              <a:t>regolare</a:t>
            </a:r>
            <a:endParaRPr lang="de-DE" altLang="de-DE" sz="1400" dirty="0"/>
          </a:p>
          <a:p>
            <a:pPr algn="r" defTabSz="685800" eaLnBrk="0" fontAlgn="base" hangingPunct="0">
              <a:spcBef>
                <a:spcPct val="0"/>
              </a:spcBef>
              <a:spcAft>
                <a:spcPct val="0"/>
              </a:spcAft>
            </a:pPr>
            <a:r>
              <a:rPr lang="de-DE" altLang="de-DE" sz="2800" b="1" dirty="0">
                <a:solidFill>
                  <a:srgbClr val="0070C0"/>
                </a:solidFill>
                <a:latin typeface="Arial Narrow" panose="020B0606020202030204" pitchFamily="34" charset="0"/>
                <a:ea typeface="Times New Roman" panose="02020603050405020304" pitchFamily="18" charset="0"/>
              </a:rPr>
              <a:t>GANZTAGSKLASSE</a:t>
            </a:r>
          </a:p>
          <a:p>
            <a:pPr algn="r" defTabSz="685800" eaLnBrk="0" fontAlgn="base" hangingPunct="0">
              <a:spcBef>
                <a:spcPct val="0"/>
              </a:spcBef>
              <a:spcAft>
                <a:spcPct val="0"/>
              </a:spcAft>
            </a:pPr>
            <a:r>
              <a:rPr lang="de-DE" altLang="de-DE" sz="1400" b="1" dirty="0">
                <a:solidFill>
                  <a:srgbClr val="0070C0"/>
                </a:solidFill>
                <a:latin typeface="Arial Narrow" panose="020B0606020202030204" pitchFamily="34" charset="0"/>
              </a:rPr>
              <a:t>Classe al tempo pieno </a:t>
            </a:r>
          </a:p>
        </p:txBody>
      </p:sp>
      <p:sp>
        <p:nvSpPr>
          <p:cNvPr id="6" name="Textfeld 7">
            <a:extLst>
              <a:ext uri="{FF2B5EF4-FFF2-40B4-BE49-F238E27FC236}">
                <a16:creationId xmlns:a16="http://schemas.microsoft.com/office/drawing/2014/main" id="{F11C164C-0941-4363-BA62-98747FEB9C18}"/>
              </a:ext>
            </a:extLst>
          </p:cNvPr>
          <p:cNvSpPr txBox="1">
            <a:spLocks noChangeArrowheads="1"/>
          </p:cNvSpPr>
          <p:nvPr/>
        </p:nvSpPr>
        <p:spPr bwMode="auto">
          <a:xfrm>
            <a:off x="5912998" y="4369671"/>
            <a:ext cx="2178844" cy="485775"/>
          </a:xfrm>
          <a:prstGeom prst="rect">
            <a:avLst/>
          </a:prstGeom>
          <a:solidFill>
            <a:srgbClr val="FFFFFF"/>
          </a:solidFill>
          <a:ln w="9525">
            <a:noFill/>
            <a:miter lim="800000"/>
            <a:headEnd/>
            <a:tailEnd/>
          </a:ln>
        </p:spPr>
        <p:txBody>
          <a:bodyPr vert="horz" wrap="square" lIns="68580" tIns="34290" rIns="68580" bIns="34290" numCol="1" anchor="t" anchorCtr="0" compatLnSpc="1">
            <a:prstTxWarp prst="textNoShape">
              <a:avLst/>
            </a:prstTxWarp>
          </a:bodyPr>
          <a:lstStyle/>
          <a:p>
            <a:pPr defTabSz="685800" eaLnBrk="0" fontAlgn="base" hangingPunct="0">
              <a:spcBef>
                <a:spcPct val="0"/>
              </a:spcBef>
              <a:spcAft>
                <a:spcPct val="0"/>
              </a:spcAft>
            </a:pPr>
            <a:r>
              <a:rPr lang="de-DE" altLang="de-DE" sz="2800" b="1" dirty="0">
                <a:solidFill>
                  <a:srgbClr val="FF3399"/>
                </a:solidFill>
                <a:latin typeface="Arial Narrow" panose="020B0606020202030204" pitchFamily="34" charset="0"/>
                <a:ea typeface="Times New Roman" panose="02020603050405020304" pitchFamily="18" charset="0"/>
              </a:rPr>
              <a:t>MONTESSORI</a:t>
            </a:r>
          </a:p>
          <a:p>
            <a:pPr defTabSz="685800" eaLnBrk="0" fontAlgn="base" hangingPunct="0">
              <a:spcBef>
                <a:spcPct val="0"/>
              </a:spcBef>
              <a:spcAft>
                <a:spcPct val="0"/>
              </a:spcAft>
            </a:pPr>
            <a:r>
              <a:rPr lang="de-DE" altLang="de-DE" sz="1400" b="1" dirty="0">
                <a:solidFill>
                  <a:srgbClr val="FF3399"/>
                </a:solidFill>
                <a:latin typeface="Arial Narrow" panose="020B0606020202030204" pitchFamily="34" charset="0"/>
              </a:rPr>
              <a:t>Classe Montessori</a:t>
            </a:r>
            <a:endParaRPr lang="de-DE" altLang="de-DE" sz="1400" dirty="0"/>
          </a:p>
          <a:p>
            <a:pPr defTabSz="685800" eaLnBrk="0" fontAlgn="base" hangingPunct="0">
              <a:spcBef>
                <a:spcPct val="0"/>
              </a:spcBef>
              <a:spcAft>
                <a:spcPct val="0"/>
              </a:spcAft>
            </a:pPr>
            <a:endParaRPr lang="de-DE" altLang="de-DE" sz="1350" dirty="0">
              <a:latin typeface="Arial" panose="020B0604020202020204" pitchFamily="34" charset="0"/>
            </a:endParaRPr>
          </a:p>
        </p:txBody>
      </p:sp>
      <p:sp>
        <p:nvSpPr>
          <p:cNvPr id="7" name="Rectangle 5">
            <a:extLst>
              <a:ext uri="{FF2B5EF4-FFF2-40B4-BE49-F238E27FC236}">
                <a16:creationId xmlns:a16="http://schemas.microsoft.com/office/drawing/2014/main" id="{DF47E6D1-DD21-4CF8-9D69-B0E63CD94A1D}"/>
              </a:ext>
            </a:extLst>
          </p:cNvPr>
          <p:cNvSpPr>
            <a:spLocks noChangeArrowheads="1"/>
          </p:cNvSpPr>
          <p:nvPr/>
        </p:nvSpPr>
        <p:spPr bwMode="auto">
          <a:xfrm>
            <a:off x="2208277" y="1075367"/>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de-DE" sz="1350"/>
          </a:p>
        </p:txBody>
      </p:sp>
      <p:sp>
        <p:nvSpPr>
          <p:cNvPr id="8" name="Rectangle 7">
            <a:extLst>
              <a:ext uri="{FF2B5EF4-FFF2-40B4-BE49-F238E27FC236}">
                <a16:creationId xmlns:a16="http://schemas.microsoft.com/office/drawing/2014/main" id="{101D6047-1C1C-41FD-8F47-49D396A627FA}"/>
              </a:ext>
            </a:extLst>
          </p:cNvPr>
          <p:cNvSpPr>
            <a:spLocks noChangeArrowheads="1"/>
          </p:cNvSpPr>
          <p:nvPr/>
        </p:nvSpPr>
        <p:spPr bwMode="auto">
          <a:xfrm>
            <a:off x="2208277" y="2107639"/>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de-DE" sz="1350"/>
          </a:p>
        </p:txBody>
      </p:sp>
      <p:sp>
        <p:nvSpPr>
          <p:cNvPr id="9" name="Rectangle 8">
            <a:extLst>
              <a:ext uri="{FF2B5EF4-FFF2-40B4-BE49-F238E27FC236}">
                <a16:creationId xmlns:a16="http://schemas.microsoft.com/office/drawing/2014/main" id="{416AE38E-E00B-4851-B877-4C5F3332A6B6}"/>
              </a:ext>
            </a:extLst>
          </p:cNvPr>
          <p:cNvSpPr>
            <a:spLocks noChangeArrowheads="1"/>
          </p:cNvSpPr>
          <p:nvPr/>
        </p:nvSpPr>
        <p:spPr bwMode="auto">
          <a:xfrm>
            <a:off x="2379727" y="2279089"/>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de-DE" sz="1350"/>
          </a:p>
        </p:txBody>
      </p:sp>
      <p:sp>
        <p:nvSpPr>
          <p:cNvPr id="10" name="Rectangle 11">
            <a:extLst>
              <a:ext uri="{FF2B5EF4-FFF2-40B4-BE49-F238E27FC236}">
                <a16:creationId xmlns:a16="http://schemas.microsoft.com/office/drawing/2014/main" id="{1C293348-EE54-470D-9B6C-C8B064CD89BE}"/>
              </a:ext>
            </a:extLst>
          </p:cNvPr>
          <p:cNvSpPr>
            <a:spLocks noChangeArrowheads="1"/>
          </p:cNvSpPr>
          <p:nvPr/>
        </p:nvSpPr>
        <p:spPr bwMode="auto">
          <a:xfrm>
            <a:off x="2379727" y="2450539"/>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de-DE" sz="1350"/>
          </a:p>
        </p:txBody>
      </p:sp>
      <p:sp>
        <p:nvSpPr>
          <p:cNvPr id="12" name="Titel 11">
            <a:extLst>
              <a:ext uri="{FF2B5EF4-FFF2-40B4-BE49-F238E27FC236}">
                <a16:creationId xmlns:a16="http://schemas.microsoft.com/office/drawing/2014/main" id="{6D35AA75-498F-4358-8BC9-463279D26023}"/>
              </a:ext>
            </a:extLst>
          </p:cNvPr>
          <p:cNvSpPr>
            <a:spLocks noGrp="1"/>
          </p:cNvSpPr>
          <p:nvPr>
            <p:ph type="ctrTitle"/>
          </p:nvPr>
        </p:nvSpPr>
        <p:spPr>
          <a:xfrm>
            <a:off x="505097" y="1973535"/>
            <a:ext cx="8098972" cy="2197871"/>
          </a:xfrm>
        </p:spPr>
        <p:txBody>
          <a:bodyPr>
            <a:prstTxWarp prst="textArchUp">
              <a:avLst>
                <a:gd name="adj" fmla="val 10800000"/>
              </a:avLst>
            </a:prstTxWarp>
            <a:noAutofit/>
          </a:bodyPr>
          <a:lstStyle/>
          <a:p>
            <a:r>
              <a:rPr lang="de-DE" altLang="de-DE" sz="5000" b="1" dirty="0" err="1">
                <a:solidFill>
                  <a:srgbClr val="000000"/>
                </a:solidFill>
                <a:latin typeface="Arial Narrow" panose="020B0606020202030204" pitchFamily="34" charset="0"/>
                <a:ea typeface="Times New Roman" panose="02020603050405020304" pitchFamily="18" charset="0"/>
              </a:rPr>
              <a:t>Informazioni</a:t>
            </a:r>
            <a:r>
              <a:rPr lang="de-DE" altLang="de-DE" sz="5000" b="1" dirty="0">
                <a:solidFill>
                  <a:srgbClr val="000000"/>
                </a:solidFill>
                <a:latin typeface="Arial Narrow" panose="020B0606020202030204" pitchFamily="34" charset="0"/>
                <a:ea typeface="Times New Roman" panose="02020603050405020304" pitchFamily="18" charset="0"/>
              </a:rPr>
              <a:t> </a:t>
            </a:r>
            <a:r>
              <a:rPr lang="de-DE" altLang="de-DE" sz="5000" b="1" dirty="0" err="1">
                <a:solidFill>
                  <a:srgbClr val="000000"/>
                </a:solidFill>
                <a:latin typeface="Arial Narrow" panose="020B0606020202030204" pitchFamily="34" charset="0"/>
                <a:ea typeface="Times New Roman" panose="02020603050405020304" pitchFamily="18" charset="0"/>
              </a:rPr>
              <a:t>generali</a:t>
            </a:r>
            <a:br>
              <a:rPr lang="de-DE" altLang="de-DE" sz="5000" b="1" dirty="0">
                <a:solidFill>
                  <a:srgbClr val="000000"/>
                </a:solidFill>
                <a:latin typeface="Arial Narrow" panose="020B0606020202030204" pitchFamily="34" charset="0"/>
                <a:ea typeface="Times New Roman" panose="02020603050405020304" pitchFamily="18" charset="0"/>
              </a:rPr>
            </a:br>
            <a:r>
              <a:rPr lang="de-DE" altLang="de-DE" sz="5000" b="1" dirty="0">
                <a:solidFill>
                  <a:srgbClr val="000000"/>
                </a:solidFill>
                <a:latin typeface="Arial Narrow" panose="020B0606020202030204" pitchFamily="34" charset="0"/>
                <a:ea typeface="Times New Roman" panose="02020603050405020304" pitchFamily="18" charset="0"/>
              </a:rPr>
              <a:t>per </a:t>
            </a:r>
            <a:r>
              <a:rPr lang="de-DE" altLang="de-DE" sz="5000" b="1" dirty="0" err="1">
                <a:solidFill>
                  <a:srgbClr val="000000"/>
                </a:solidFill>
                <a:latin typeface="Arial Narrow" panose="020B0606020202030204" pitchFamily="34" charset="0"/>
                <a:ea typeface="Times New Roman" panose="02020603050405020304" pitchFamily="18" charset="0"/>
              </a:rPr>
              <a:t>genitori</a:t>
            </a:r>
            <a:br>
              <a:rPr lang="de-DE" altLang="de-DE" sz="5000" b="1" dirty="0">
                <a:latin typeface="Arial Narrow" panose="020B0606020202030204" pitchFamily="34" charset="0"/>
              </a:rPr>
            </a:br>
            <a:endParaRPr lang="de-DE" sz="5000" dirty="0">
              <a:latin typeface="Arial Narrow" panose="020B0606020202030204" pitchFamily="34" charset="0"/>
            </a:endParaRPr>
          </a:p>
        </p:txBody>
      </p:sp>
      <p:sp>
        <p:nvSpPr>
          <p:cNvPr id="13" name="Textfeld 12">
            <a:extLst>
              <a:ext uri="{FF2B5EF4-FFF2-40B4-BE49-F238E27FC236}">
                <a16:creationId xmlns:a16="http://schemas.microsoft.com/office/drawing/2014/main" id="{D9CEAE71-047D-45E6-888D-4BA31F67CC78}"/>
              </a:ext>
            </a:extLst>
          </p:cNvPr>
          <p:cNvSpPr txBox="1"/>
          <p:nvPr/>
        </p:nvSpPr>
        <p:spPr>
          <a:xfrm>
            <a:off x="1301320" y="6178139"/>
            <a:ext cx="6174377" cy="369332"/>
          </a:xfrm>
          <a:prstGeom prst="rect">
            <a:avLst/>
          </a:prstGeom>
          <a:noFill/>
        </p:spPr>
        <p:txBody>
          <a:bodyPr wrap="square" rtlCol="0">
            <a:spAutoFit/>
          </a:bodyPr>
          <a:lstStyle/>
          <a:p>
            <a:pPr algn="ctr"/>
            <a:r>
              <a:rPr lang="it-IT" dirty="0"/>
              <a:t>Istituto Comprensivo tedesco Bolzano Europa</a:t>
            </a:r>
            <a:endParaRPr lang="de-DE" sz="2100" b="1" dirty="0">
              <a:latin typeface="Arial" panose="020B0604020202020204" pitchFamily="34" charset="0"/>
              <a:cs typeface="Arial" panose="020B0604020202020204" pitchFamily="34" charset="0"/>
            </a:endParaRPr>
          </a:p>
        </p:txBody>
      </p:sp>
      <p:sp>
        <p:nvSpPr>
          <p:cNvPr id="2" name="Textfeld 7">
            <a:extLst>
              <a:ext uri="{FF2B5EF4-FFF2-40B4-BE49-F238E27FC236}">
                <a16:creationId xmlns:a16="http://schemas.microsoft.com/office/drawing/2014/main" id="{A4AD93EB-ABA5-4181-389B-293A076158EC}"/>
              </a:ext>
            </a:extLst>
          </p:cNvPr>
          <p:cNvSpPr txBox="1">
            <a:spLocks noChangeArrowheads="1"/>
          </p:cNvSpPr>
          <p:nvPr/>
        </p:nvSpPr>
        <p:spPr bwMode="auto">
          <a:xfrm>
            <a:off x="5912998" y="5053711"/>
            <a:ext cx="2178844" cy="485775"/>
          </a:xfrm>
          <a:prstGeom prst="rect">
            <a:avLst/>
          </a:prstGeom>
          <a:solidFill>
            <a:srgbClr val="FFFFFF"/>
          </a:solidFill>
          <a:ln w="9525">
            <a:noFill/>
            <a:miter lim="800000"/>
            <a:headEnd/>
            <a:tailEnd/>
          </a:ln>
        </p:spPr>
        <p:txBody>
          <a:bodyPr vert="horz" wrap="square" lIns="68580" tIns="34290" rIns="68580" bIns="34290" numCol="1" anchor="t" anchorCtr="0" compatLnSpc="1">
            <a:prstTxWarp prst="textNoShape">
              <a:avLst/>
            </a:prstTxWarp>
          </a:bodyPr>
          <a:lstStyle/>
          <a:p>
            <a:pPr defTabSz="685800" eaLnBrk="0" fontAlgn="base" hangingPunct="0">
              <a:spcBef>
                <a:spcPct val="0"/>
              </a:spcBef>
              <a:spcAft>
                <a:spcPct val="0"/>
              </a:spcAft>
            </a:pPr>
            <a:r>
              <a:rPr lang="de-DE" altLang="de-DE" sz="2800" b="1" dirty="0">
                <a:solidFill>
                  <a:schemeClr val="accent4"/>
                </a:solidFill>
                <a:latin typeface="Arial Narrow" panose="020B0606020202030204" pitchFamily="34" charset="0"/>
                <a:ea typeface="Times New Roman" panose="02020603050405020304" pitchFamily="18" charset="0"/>
              </a:rPr>
              <a:t>LANGER dt.</a:t>
            </a:r>
          </a:p>
          <a:p>
            <a:pPr defTabSz="685800" eaLnBrk="0" fontAlgn="base" hangingPunct="0">
              <a:spcBef>
                <a:spcPct val="0"/>
              </a:spcBef>
              <a:spcAft>
                <a:spcPct val="0"/>
              </a:spcAft>
            </a:pPr>
            <a:r>
              <a:rPr lang="de-DE" altLang="de-DE" sz="1400" b="1" dirty="0">
                <a:solidFill>
                  <a:schemeClr val="accent4"/>
                </a:solidFill>
                <a:latin typeface="Arial Narrow" panose="020B0606020202030204" pitchFamily="34" charset="0"/>
              </a:rPr>
              <a:t>Classe </a:t>
            </a:r>
            <a:r>
              <a:rPr lang="de-DE" altLang="de-DE" sz="1400" b="1" dirty="0" err="1">
                <a:solidFill>
                  <a:schemeClr val="accent4"/>
                </a:solidFill>
                <a:latin typeface="Arial Narrow" panose="020B0606020202030204" pitchFamily="34" charset="0"/>
              </a:rPr>
              <a:t>linguistica</a:t>
            </a:r>
            <a:r>
              <a:rPr lang="de-DE" altLang="de-DE" sz="1400" b="1" dirty="0">
                <a:solidFill>
                  <a:schemeClr val="accent4"/>
                </a:solidFill>
                <a:latin typeface="Arial Narrow" panose="020B0606020202030204" pitchFamily="34" charset="0"/>
              </a:rPr>
              <a:t> Langer </a:t>
            </a:r>
            <a:r>
              <a:rPr lang="de-DE" altLang="de-DE" sz="1400" b="1" dirty="0" err="1">
                <a:solidFill>
                  <a:schemeClr val="accent4"/>
                </a:solidFill>
                <a:latin typeface="Arial Narrow" panose="020B0606020202030204" pitchFamily="34" charset="0"/>
              </a:rPr>
              <a:t>td</a:t>
            </a:r>
            <a:r>
              <a:rPr lang="de-DE" altLang="de-DE" sz="1400" b="1" dirty="0">
                <a:solidFill>
                  <a:schemeClr val="accent4"/>
                </a:solidFill>
                <a:latin typeface="Arial Narrow" panose="020B0606020202030204" pitchFamily="34" charset="0"/>
              </a:rPr>
              <a:t>.</a:t>
            </a:r>
            <a:endParaRPr lang="de-DE" altLang="de-DE" sz="1400" dirty="0">
              <a:solidFill>
                <a:schemeClr val="accent4"/>
              </a:solidFill>
            </a:endParaRPr>
          </a:p>
          <a:p>
            <a:pPr defTabSz="685800" eaLnBrk="0" fontAlgn="base" hangingPunct="0">
              <a:spcBef>
                <a:spcPct val="0"/>
              </a:spcBef>
              <a:spcAft>
                <a:spcPct val="0"/>
              </a:spcAft>
            </a:pPr>
            <a:endParaRPr lang="de-DE" altLang="de-DE" sz="1350" dirty="0">
              <a:latin typeface="Arial" panose="020B0604020202020204" pitchFamily="34" charset="0"/>
            </a:endParaRPr>
          </a:p>
        </p:txBody>
      </p:sp>
    </p:spTree>
    <p:extLst>
      <p:ext uri="{BB962C8B-B14F-4D97-AF65-F5344CB8AC3E}">
        <p14:creationId xmlns:p14="http://schemas.microsoft.com/office/powerpoint/2010/main" val="4246252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EC365-2E70-4975-8DB3-387BAEE0D1C7}"/>
              </a:ext>
            </a:extLst>
          </p:cNvPr>
          <p:cNvSpPr>
            <a:spLocks noGrp="1"/>
          </p:cNvSpPr>
          <p:nvPr>
            <p:ph type="title"/>
          </p:nvPr>
        </p:nvSpPr>
        <p:spPr>
          <a:xfrm>
            <a:off x="491490" y="365125"/>
            <a:ext cx="3840085" cy="1692794"/>
          </a:xfrm>
        </p:spPr>
        <p:txBody>
          <a:bodyPr>
            <a:normAutofit/>
          </a:bodyPr>
          <a:lstStyle/>
          <a:p>
            <a:r>
              <a:rPr lang="de-DE" b="1" dirty="0">
                <a:latin typeface="Arial" panose="020B0604020202020204" pitchFamily="34" charset="0"/>
                <a:cs typeface="Arial" panose="020B0604020202020204" pitchFamily="34" charset="0"/>
              </a:rPr>
              <a:t>INHALT</a:t>
            </a:r>
          </a:p>
        </p:txBody>
      </p:sp>
      <p:cxnSp>
        <p:nvCxnSpPr>
          <p:cNvPr id="10" name="Straight Arrow Connector 9">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D9AB2491-C62B-4A18-93DF-5358B16670E8}"/>
              </a:ext>
            </a:extLst>
          </p:cNvPr>
          <p:cNvSpPr>
            <a:spLocks noGrp="1"/>
          </p:cNvSpPr>
          <p:nvPr>
            <p:ph idx="1"/>
          </p:nvPr>
        </p:nvSpPr>
        <p:spPr>
          <a:xfrm>
            <a:off x="491490" y="2575042"/>
            <a:ext cx="4333060" cy="3705685"/>
          </a:xfrm>
        </p:spPr>
        <p:txBody>
          <a:bodyPr>
            <a:normAutofit lnSpcReduction="10000"/>
          </a:bodyPr>
          <a:lstStyle/>
          <a:p>
            <a:r>
              <a:rPr lang="de-DE" sz="2200" dirty="0">
                <a:latin typeface="Arial Narrow" panose="020B0606020202030204" pitchFamily="34" charset="0"/>
                <a:cs typeface="Arial" panose="020B0604020202020204" pitchFamily="34" charset="0"/>
              </a:rPr>
              <a:t>Übersicht der Schulmodelle</a:t>
            </a:r>
          </a:p>
          <a:p>
            <a:r>
              <a:rPr lang="de-DE" sz="2200" dirty="0">
                <a:latin typeface="Arial Narrow" panose="020B0606020202030204" pitchFamily="34" charset="0"/>
                <a:cs typeface="Arial" panose="020B0604020202020204" pitchFamily="34" charset="0"/>
              </a:rPr>
              <a:t>Alternativfach LER</a:t>
            </a:r>
          </a:p>
          <a:p>
            <a:r>
              <a:rPr lang="de-DE" sz="2200" dirty="0">
                <a:latin typeface="Arial Narrow" panose="020B0606020202030204" pitchFamily="34" charset="0"/>
                <a:cs typeface="Arial" panose="020B0604020202020204" pitchFamily="34" charset="0"/>
              </a:rPr>
              <a:t>Schulbereitschaft</a:t>
            </a:r>
          </a:p>
          <a:p>
            <a:r>
              <a:rPr lang="de-DE" sz="2200" dirty="0">
                <a:latin typeface="Arial Narrow" panose="020B0606020202030204" pitchFamily="34" charset="0"/>
                <a:cs typeface="Arial" panose="020B0604020202020204" pitchFamily="34" charset="0"/>
              </a:rPr>
              <a:t>Die korrekte Stifthaltung</a:t>
            </a:r>
          </a:p>
          <a:p>
            <a:r>
              <a:rPr lang="de-DE" sz="2200" dirty="0">
                <a:latin typeface="Arial Narrow" panose="020B0606020202030204" pitchFamily="34" charset="0"/>
                <a:cs typeface="Arial" panose="020B0604020202020204" pitchFamily="34" charset="0"/>
              </a:rPr>
              <a:t>Mensa und Mittagstisch</a:t>
            </a:r>
          </a:p>
          <a:p>
            <a:r>
              <a:rPr lang="de-DE" sz="2200" dirty="0">
                <a:latin typeface="Arial Narrow" panose="020B0606020202030204" pitchFamily="34" charset="0"/>
                <a:cs typeface="Arial" panose="020B0604020202020204" pitchFamily="34" charset="0"/>
              </a:rPr>
              <a:t>Informationen zur Online-Einschreibung</a:t>
            </a:r>
          </a:p>
          <a:p>
            <a:r>
              <a:rPr lang="de-DE" sz="2200" dirty="0">
                <a:latin typeface="Arial Narrow" panose="020B0606020202030204" pitchFamily="34" charset="0"/>
                <a:cs typeface="Arial" panose="020B0604020202020204" pitchFamily="34" charset="0"/>
              </a:rPr>
              <a:t>Spid</a:t>
            </a:r>
          </a:p>
          <a:p>
            <a:r>
              <a:rPr lang="de-DE" sz="2200" dirty="0">
                <a:latin typeface="Arial Narrow" panose="020B0606020202030204" pitchFamily="34" charset="0"/>
                <a:cs typeface="Arial" panose="020B0604020202020204" pitchFamily="34" charset="0"/>
              </a:rPr>
              <a:t>Kurze Übersicht zur Onlineeinschreibung</a:t>
            </a:r>
          </a:p>
          <a:p>
            <a:pPr marL="0" indent="0">
              <a:buNone/>
            </a:pPr>
            <a:endParaRPr lang="de-DE" sz="2200" dirty="0">
              <a:latin typeface="Arial Narrow" panose="020B0606020202030204" pitchFamily="34" charset="0"/>
              <a:cs typeface="Arial" panose="020B0604020202020204" pitchFamily="34" charset="0"/>
            </a:endParaRPr>
          </a:p>
          <a:p>
            <a:endParaRPr lang="de-DE" sz="1600" dirty="0"/>
          </a:p>
        </p:txBody>
      </p:sp>
      <p:pic>
        <p:nvPicPr>
          <p:cNvPr id="5" name="Grafik 4" descr="Ein Bild, das drinnen, Person, jung enthält.&#10;&#10;Automatisch generierte Beschreibung">
            <a:extLst>
              <a:ext uri="{FF2B5EF4-FFF2-40B4-BE49-F238E27FC236}">
                <a16:creationId xmlns:a16="http://schemas.microsoft.com/office/drawing/2014/main" id="{B0C1A3F2-612E-4287-844D-F339294470E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29425" t="1" r="24489" b="-3"/>
          <a:stretch/>
        </p:blipFill>
        <p:spPr>
          <a:xfrm>
            <a:off x="4409137" y="-17"/>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248287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AEC365-2E70-4975-8DB3-387BAEE0D1C7}"/>
              </a:ext>
            </a:extLst>
          </p:cNvPr>
          <p:cNvSpPr>
            <a:spLocks noGrp="1"/>
          </p:cNvSpPr>
          <p:nvPr>
            <p:ph type="title"/>
          </p:nvPr>
        </p:nvSpPr>
        <p:spPr>
          <a:xfrm>
            <a:off x="491490" y="365125"/>
            <a:ext cx="3840085" cy="1692794"/>
          </a:xfrm>
        </p:spPr>
        <p:txBody>
          <a:bodyPr>
            <a:normAutofit/>
          </a:bodyPr>
          <a:lstStyle/>
          <a:p>
            <a:r>
              <a:rPr lang="de-DE" b="1" dirty="0">
                <a:latin typeface="Arial" panose="020B0604020202020204" pitchFamily="34" charset="0"/>
                <a:cs typeface="Arial" panose="020B0604020202020204" pitchFamily="34" charset="0"/>
              </a:rPr>
              <a:t>INDICE</a:t>
            </a:r>
          </a:p>
        </p:txBody>
      </p:sp>
      <p:sp>
        <p:nvSpPr>
          <p:cNvPr id="3" name="Inhaltsplatzhalter 2">
            <a:extLst>
              <a:ext uri="{FF2B5EF4-FFF2-40B4-BE49-F238E27FC236}">
                <a16:creationId xmlns:a16="http://schemas.microsoft.com/office/drawing/2014/main" id="{D9AB2491-C62B-4A18-93DF-5358B16670E8}"/>
              </a:ext>
            </a:extLst>
          </p:cNvPr>
          <p:cNvSpPr>
            <a:spLocks noGrp="1"/>
          </p:cNvSpPr>
          <p:nvPr>
            <p:ph idx="1"/>
          </p:nvPr>
        </p:nvSpPr>
        <p:spPr>
          <a:xfrm>
            <a:off x="491490" y="2575042"/>
            <a:ext cx="4333060" cy="3573204"/>
          </a:xfrm>
        </p:spPr>
        <p:txBody>
          <a:bodyPr>
            <a:normAutofit lnSpcReduction="10000"/>
          </a:bodyPr>
          <a:lstStyle/>
          <a:p>
            <a:r>
              <a:rPr lang="it-IT" sz="2200" dirty="0">
                <a:latin typeface="Arial Narrow" panose="020B0606020202030204" pitchFamily="34" charset="0"/>
                <a:cs typeface="Arial" panose="020B0604020202020204" pitchFamily="34" charset="0"/>
              </a:rPr>
              <a:t>Breve presentazione dei modelli scolastici</a:t>
            </a:r>
          </a:p>
          <a:p>
            <a:r>
              <a:rPr lang="it-IT" sz="2200" dirty="0">
                <a:latin typeface="Arial Narrow" panose="020B0606020202030204" pitchFamily="34" charset="0"/>
                <a:cs typeface="Arial" panose="020B0604020202020204" pitchFamily="34" charset="0"/>
              </a:rPr>
              <a:t>materia alternativa LER</a:t>
            </a:r>
          </a:p>
          <a:p>
            <a:r>
              <a:rPr lang="it-IT" sz="2200" dirty="0">
                <a:latin typeface="Arial Narrow" panose="020B0606020202030204" pitchFamily="34" charset="0"/>
                <a:cs typeface="Arial" panose="020B0604020202020204" pitchFamily="34" charset="0"/>
              </a:rPr>
              <a:t>Maturità scolastica</a:t>
            </a:r>
          </a:p>
          <a:p>
            <a:r>
              <a:rPr lang="it-IT" sz="2200" dirty="0">
                <a:latin typeface="Arial Narrow" panose="020B0606020202030204" pitchFamily="34" charset="0"/>
                <a:cs typeface="Arial" panose="020B0604020202020204" pitchFamily="34" charset="0"/>
              </a:rPr>
              <a:t>La corretta posizione della penna</a:t>
            </a:r>
          </a:p>
          <a:p>
            <a:r>
              <a:rPr lang="it-IT" sz="2200" dirty="0">
                <a:latin typeface="Arial Narrow" panose="020B0606020202030204" pitchFamily="34" charset="0"/>
                <a:cs typeface="Arial" panose="020B0604020202020204" pitchFamily="34" charset="0"/>
              </a:rPr>
              <a:t>Mensa</a:t>
            </a:r>
          </a:p>
          <a:p>
            <a:r>
              <a:rPr lang="it-IT" sz="2200" dirty="0">
                <a:latin typeface="Arial Narrow" panose="020B0606020202030204" pitchFamily="34" charset="0"/>
                <a:cs typeface="Arial" panose="020B0604020202020204" pitchFamily="34" charset="0"/>
              </a:rPr>
              <a:t>Informazioni sull'iscrizione online</a:t>
            </a:r>
          </a:p>
          <a:p>
            <a:r>
              <a:rPr lang="it-IT" sz="2200" dirty="0" err="1">
                <a:latin typeface="Arial Narrow" panose="020B0606020202030204" pitchFamily="34" charset="0"/>
                <a:cs typeface="Arial" panose="020B0604020202020204" pitchFamily="34" charset="0"/>
              </a:rPr>
              <a:t>Spid</a:t>
            </a:r>
            <a:endParaRPr lang="it-IT" sz="2200" dirty="0">
              <a:latin typeface="Arial Narrow" panose="020B0606020202030204" pitchFamily="34" charset="0"/>
              <a:cs typeface="Arial" panose="020B0604020202020204" pitchFamily="34" charset="0"/>
            </a:endParaRPr>
          </a:p>
          <a:p>
            <a:r>
              <a:rPr lang="it-IT" sz="2200" dirty="0">
                <a:latin typeface="Arial Narrow" panose="020B0606020202030204" pitchFamily="34" charset="0"/>
                <a:cs typeface="Arial" panose="020B0604020202020204" pitchFamily="34" charset="0"/>
              </a:rPr>
              <a:t>Breve presentazione dell'iscrizione online</a:t>
            </a:r>
          </a:p>
          <a:p>
            <a:endParaRPr lang="de-DE" sz="1600" dirty="0"/>
          </a:p>
        </p:txBody>
      </p:sp>
      <p:pic>
        <p:nvPicPr>
          <p:cNvPr id="5" name="Grafik 4" descr="Ein Bild, das drinnen, Person, jung enthält.&#10;&#10;Automatisch generierte Beschreibung">
            <a:extLst>
              <a:ext uri="{FF2B5EF4-FFF2-40B4-BE49-F238E27FC236}">
                <a16:creationId xmlns:a16="http://schemas.microsoft.com/office/drawing/2014/main" id="{B0C1A3F2-612E-4287-844D-F339294470EE}"/>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29425" t="1" r="24489" b="-3"/>
          <a:stretch/>
        </p:blipFill>
        <p:spPr>
          <a:xfrm>
            <a:off x="4409136" y="1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903396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D4E09D-21C9-4C5D-ADB1-064511FA9C4F}"/>
              </a:ext>
            </a:extLst>
          </p:cNvPr>
          <p:cNvSpPr>
            <a:spLocks noGrp="1"/>
          </p:cNvSpPr>
          <p:nvPr>
            <p:ph type="title"/>
          </p:nvPr>
        </p:nvSpPr>
        <p:spPr>
          <a:xfrm>
            <a:off x="628650" y="754775"/>
            <a:ext cx="7886700" cy="994172"/>
          </a:xfrm>
        </p:spPr>
        <p:txBody>
          <a:bodyPr/>
          <a:lstStyle/>
          <a:p>
            <a:pPr algn="r"/>
            <a:r>
              <a:rPr lang="de-DE" sz="5000" b="1" dirty="0">
                <a:latin typeface="Arial" panose="020B0604020202020204" pitchFamily="34" charset="0"/>
                <a:cs typeface="Arial" panose="020B0604020202020204" pitchFamily="34" charset="0"/>
              </a:rPr>
              <a:t>Regelklasse</a:t>
            </a:r>
            <a:r>
              <a:rPr lang="de-DE" b="1" dirty="0">
                <a:solidFill>
                  <a:srgbClr val="00B050"/>
                </a:solidFill>
                <a:latin typeface="Arial" panose="020B0604020202020204" pitchFamily="34" charset="0"/>
                <a:cs typeface="Arial" panose="020B0604020202020204" pitchFamily="34" charset="0"/>
              </a:rPr>
              <a:t> </a:t>
            </a:r>
          </a:p>
        </p:txBody>
      </p:sp>
      <p:sp>
        <p:nvSpPr>
          <p:cNvPr id="3" name="Inhaltsplatzhalter 2">
            <a:extLst>
              <a:ext uri="{FF2B5EF4-FFF2-40B4-BE49-F238E27FC236}">
                <a16:creationId xmlns:a16="http://schemas.microsoft.com/office/drawing/2014/main" id="{F7360196-F286-4BF1-9188-FA052C14D7AC}"/>
              </a:ext>
            </a:extLst>
          </p:cNvPr>
          <p:cNvSpPr>
            <a:spLocks noGrp="1"/>
          </p:cNvSpPr>
          <p:nvPr>
            <p:ph idx="1"/>
          </p:nvPr>
        </p:nvSpPr>
        <p:spPr>
          <a:xfrm>
            <a:off x="487680" y="2299063"/>
            <a:ext cx="8560526" cy="4216037"/>
          </a:xfrm>
        </p:spPr>
        <p:txBody>
          <a:bodyPr>
            <a:normAutofit/>
          </a:bodyPr>
          <a:lstStyle/>
          <a:p>
            <a:r>
              <a:rPr lang="de-DE" sz="2000" dirty="0">
                <a:latin typeface="Arial Narrow" panose="020B0606020202030204" pitchFamily="34" charset="0"/>
              </a:rPr>
              <a:t>Stundenplan 	07.45 – 12.30 Uhr Montag - Freitag</a:t>
            </a:r>
          </a:p>
          <a:p>
            <a:pPr marL="0" indent="0">
              <a:buNone/>
            </a:pPr>
            <a:r>
              <a:rPr lang="de-DE" sz="2000" dirty="0">
                <a:latin typeface="Arial Narrow" panose="020B0606020202030204" pitchFamily="34" charset="0"/>
              </a:rPr>
              <a:t>				14.00 – 16.00 Uhr Dienstag (1.-5. Kl.) und Donnerstag (2.-5. Kl.)</a:t>
            </a:r>
            <a:br>
              <a:rPr lang="de-DE" sz="2000" dirty="0">
                <a:latin typeface="Arial Narrow" panose="020B0606020202030204" pitchFamily="34" charset="0"/>
              </a:rPr>
            </a:br>
            <a:r>
              <a:rPr lang="de-DE" sz="2000" dirty="0">
                <a:latin typeface="Arial Narrow" panose="020B0606020202030204" pitchFamily="34" charset="0"/>
              </a:rPr>
              <a:t>					      		      Mensaanmeldung fakultativ</a:t>
            </a:r>
          </a:p>
          <a:p>
            <a:pPr marL="1916100" lvl="7" indent="0">
              <a:buNone/>
            </a:pPr>
            <a:r>
              <a:rPr lang="de-DE" sz="2000" dirty="0">
                <a:latin typeface="Arial Narrow" panose="020B0606020202030204" pitchFamily="34" charset="0"/>
              </a:rPr>
              <a:t>14.00 –15.00 Uhr Donnerstag (1. Kl.) Wahlfach Deutschkurs</a:t>
            </a:r>
            <a:br>
              <a:rPr lang="de-DE" sz="2000" dirty="0">
                <a:latin typeface="Arial Narrow" panose="020B0606020202030204" pitchFamily="34" charset="0"/>
              </a:rPr>
            </a:br>
            <a:r>
              <a:rPr lang="de-DE" sz="2000" dirty="0">
                <a:latin typeface="Arial Narrow" panose="020B0606020202030204" pitchFamily="34" charset="0"/>
              </a:rPr>
              <a:t>				Mensaanmeldung fakultativ</a:t>
            </a:r>
          </a:p>
          <a:p>
            <a:r>
              <a:rPr lang="de-DE" sz="2000" dirty="0">
                <a:latin typeface="Arial Narrow" panose="020B0606020202030204" pitchFamily="34" charset="0"/>
              </a:rPr>
              <a:t>Unterrichtsmethoden: </a:t>
            </a:r>
          </a:p>
          <a:p>
            <a:pPr lvl="1">
              <a:buFont typeface="Wingdings" panose="05000000000000000000" pitchFamily="2" charset="2"/>
              <a:buChar char="§"/>
            </a:pPr>
            <a:r>
              <a:rPr lang="de-DE" sz="1800" dirty="0">
                <a:latin typeface="Arial Narrow" panose="020B0606020202030204" pitchFamily="34" charset="0"/>
              </a:rPr>
              <a:t>Fächerübergreifender Unterricht</a:t>
            </a:r>
          </a:p>
          <a:p>
            <a:pPr lvl="1">
              <a:buFont typeface="Wingdings" panose="05000000000000000000" pitchFamily="2" charset="2"/>
              <a:buChar char="§"/>
            </a:pPr>
            <a:r>
              <a:rPr lang="de-DE" sz="1800" dirty="0">
                <a:latin typeface="Arial Narrow" panose="020B0606020202030204" pitchFamily="34" charset="0"/>
              </a:rPr>
              <a:t>Tandemstunden mit halbierter Klassengröße</a:t>
            </a:r>
          </a:p>
          <a:p>
            <a:pPr marL="0" indent="0">
              <a:buNone/>
            </a:pPr>
            <a:endParaRPr lang="de-DE" dirty="0">
              <a:latin typeface="Arial Narrow" panose="020B0606020202030204" pitchFamily="34" charset="0"/>
            </a:endParaRPr>
          </a:p>
          <a:p>
            <a:endParaRPr lang="de-DE" dirty="0">
              <a:latin typeface="Arial Narrow" panose="020B0606020202030204" pitchFamily="34" charset="0"/>
            </a:endParaRPr>
          </a:p>
        </p:txBody>
      </p:sp>
    </p:spTree>
    <p:extLst>
      <p:ext uri="{BB962C8B-B14F-4D97-AF65-F5344CB8AC3E}">
        <p14:creationId xmlns:p14="http://schemas.microsoft.com/office/powerpoint/2010/main" val="327426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D4E09D-21C9-4C5D-ADB1-064511FA9C4F}"/>
              </a:ext>
            </a:extLst>
          </p:cNvPr>
          <p:cNvSpPr>
            <a:spLocks noGrp="1"/>
          </p:cNvSpPr>
          <p:nvPr>
            <p:ph type="title"/>
          </p:nvPr>
        </p:nvSpPr>
        <p:spPr>
          <a:xfrm>
            <a:off x="628650" y="647401"/>
            <a:ext cx="7886700" cy="586345"/>
          </a:xfrm>
        </p:spPr>
        <p:txBody>
          <a:bodyPr/>
          <a:lstStyle/>
          <a:p>
            <a:pPr algn="r"/>
            <a:r>
              <a:rPr lang="de-DE" sz="5000" b="1" dirty="0">
                <a:latin typeface="Arial" panose="020B0604020202020204" pitchFamily="34" charset="0"/>
                <a:cs typeface="Arial" panose="020B0604020202020204" pitchFamily="34" charset="0"/>
              </a:rPr>
              <a:t>Regelklasse</a:t>
            </a:r>
            <a:r>
              <a:rPr lang="de-DE" b="1" dirty="0">
                <a:solidFill>
                  <a:srgbClr val="00B050"/>
                </a:solidFill>
                <a:latin typeface="Arial" panose="020B0604020202020204" pitchFamily="34" charset="0"/>
                <a:cs typeface="Arial" panose="020B0604020202020204" pitchFamily="34" charset="0"/>
              </a:rPr>
              <a:t> </a:t>
            </a:r>
          </a:p>
        </p:txBody>
      </p:sp>
      <p:sp>
        <p:nvSpPr>
          <p:cNvPr id="3" name="Inhaltsplatzhalter 2">
            <a:extLst>
              <a:ext uri="{FF2B5EF4-FFF2-40B4-BE49-F238E27FC236}">
                <a16:creationId xmlns:a16="http://schemas.microsoft.com/office/drawing/2014/main" id="{F7360196-F286-4BF1-9188-FA052C14D7AC}"/>
              </a:ext>
            </a:extLst>
          </p:cNvPr>
          <p:cNvSpPr>
            <a:spLocks noGrp="1"/>
          </p:cNvSpPr>
          <p:nvPr>
            <p:ph idx="1"/>
          </p:nvPr>
        </p:nvSpPr>
        <p:spPr>
          <a:xfrm>
            <a:off x="487680" y="2299063"/>
            <a:ext cx="8560526" cy="4216037"/>
          </a:xfrm>
        </p:spPr>
        <p:txBody>
          <a:bodyPr>
            <a:normAutofit/>
          </a:bodyPr>
          <a:lstStyle/>
          <a:p>
            <a:r>
              <a:rPr lang="de-DE" sz="2000" dirty="0" err="1">
                <a:latin typeface="Arial Narrow" panose="020B0606020202030204" pitchFamily="34" charset="0"/>
              </a:rPr>
              <a:t>Orario</a:t>
            </a:r>
            <a:r>
              <a:rPr lang="de-DE" sz="2000" dirty="0">
                <a:latin typeface="Arial Narrow" panose="020B0606020202030204" pitchFamily="34" charset="0"/>
              </a:rPr>
              <a:t> 		07:45 – 12:30 da </a:t>
            </a:r>
            <a:r>
              <a:rPr lang="de-DE" sz="2000" dirty="0" err="1">
                <a:latin typeface="Arial Narrow" panose="020B0606020202030204" pitchFamily="34" charset="0"/>
              </a:rPr>
              <a:t>lunedí</a:t>
            </a:r>
            <a:r>
              <a:rPr lang="de-DE" sz="2000" dirty="0">
                <a:latin typeface="Arial Narrow" panose="020B0606020202030204" pitchFamily="34" charset="0"/>
              </a:rPr>
              <a:t> a </a:t>
            </a:r>
            <a:r>
              <a:rPr lang="de-DE" sz="2000" dirty="0" err="1">
                <a:latin typeface="Arial Narrow" panose="020B0606020202030204" pitchFamily="34" charset="0"/>
              </a:rPr>
              <a:t>venerdí</a:t>
            </a:r>
            <a:endParaRPr lang="de-DE" sz="2000" dirty="0">
              <a:latin typeface="Arial Narrow" panose="020B0606020202030204" pitchFamily="34" charset="0"/>
            </a:endParaRPr>
          </a:p>
          <a:p>
            <a:pPr marL="0" indent="0">
              <a:buNone/>
            </a:pPr>
            <a:r>
              <a:rPr lang="de-DE" sz="2000" dirty="0">
                <a:latin typeface="Arial Narrow" panose="020B0606020202030204" pitchFamily="34" charset="0"/>
              </a:rPr>
              <a:t>				14:00 – 16:00 </a:t>
            </a:r>
            <a:r>
              <a:rPr lang="de-DE" sz="2000" dirty="0" err="1">
                <a:latin typeface="Arial Narrow" panose="020B0606020202030204" pitchFamily="34" charset="0"/>
              </a:rPr>
              <a:t>martedí</a:t>
            </a:r>
            <a:r>
              <a:rPr lang="de-DE" sz="2000" dirty="0">
                <a:latin typeface="Arial Narrow" panose="020B0606020202030204" pitchFamily="34" charset="0"/>
              </a:rPr>
              <a:t>(1°-5° cl.) e </a:t>
            </a:r>
            <a:r>
              <a:rPr lang="de-DE" sz="2000" dirty="0" err="1">
                <a:latin typeface="Arial Narrow" panose="020B0606020202030204" pitchFamily="34" charset="0"/>
              </a:rPr>
              <a:t>giovedí</a:t>
            </a:r>
            <a:r>
              <a:rPr lang="de-DE" sz="2000" dirty="0">
                <a:latin typeface="Arial Narrow" panose="020B0606020202030204" pitchFamily="34" charset="0"/>
              </a:rPr>
              <a:t>(2°-5° cl.)</a:t>
            </a:r>
            <a:br>
              <a:rPr lang="de-DE" sz="2000" dirty="0">
                <a:latin typeface="Arial Narrow" panose="020B0606020202030204" pitchFamily="34" charset="0"/>
              </a:rPr>
            </a:br>
            <a:r>
              <a:rPr lang="de-DE" sz="2000" dirty="0">
                <a:latin typeface="Arial Narrow" panose="020B0606020202030204" pitchFamily="34" charset="0"/>
              </a:rPr>
              <a:t>				Mensa </a:t>
            </a:r>
            <a:r>
              <a:rPr lang="de-DE" sz="2000" dirty="0" err="1">
                <a:latin typeface="Arial Narrow" panose="020B0606020202030204" pitchFamily="34" charset="0"/>
              </a:rPr>
              <a:t>facoltativa</a:t>
            </a:r>
            <a:endParaRPr lang="de-DE" sz="2000" dirty="0">
              <a:latin typeface="Arial Narrow" panose="020B0606020202030204" pitchFamily="34" charset="0"/>
            </a:endParaRPr>
          </a:p>
          <a:p>
            <a:pPr marL="0" indent="0">
              <a:buNone/>
            </a:pPr>
            <a:r>
              <a:rPr lang="de-DE" sz="2000" dirty="0">
                <a:latin typeface="Arial Narrow" panose="020B0606020202030204" pitchFamily="34" charset="0"/>
              </a:rPr>
              <a:t>				14:00 – 15:00 </a:t>
            </a:r>
            <a:r>
              <a:rPr lang="de-DE" sz="2000" dirty="0" err="1">
                <a:latin typeface="Arial Narrow" panose="020B0606020202030204" pitchFamily="34" charset="0"/>
              </a:rPr>
              <a:t>giovedì</a:t>
            </a:r>
            <a:r>
              <a:rPr lang="de-DE" sz="2000" dirty="0">
                <a:latin typeface="Arial Narrow" panose="020B0606020202030204" pitchFamily="34" charset="0"/>
              </a:rPr>
              <a:t> (1° cl.) </a:t>
            </a:r>
            <a:r>
              <a:rPr lang="de-DE" sz="2000" dirty="0" err="1">
                <a:latin typeface="Arial Narrow" panose="020B0606020202030204" pitchFamily="34" charset="0"/>
              </a:rPr>
              <a:t>corso</a:t>
            </a:r>
            <a:r>
              <a:rPr lang="de-DE" sz="2000" dirty="0">
                <a:latin typeface="Arial Narrow" panose="020B0606020202030204" pitchFamily="34" charset="0"/>
              </a:rPr>
              <a:t> di </a:t>
            </a:r>
            <a:r>
              <a:rPr lang="de-DE" sz="2000" dirty="0" err="1">
                <a:latin typeface="Arial Narrow" panose="020B0606020202030204" pitchFamily="34" charset="0"/>
              </a:rPr>
              <a:t>tedesco</a:t>
            </a:r>
            <a:r>
              <a:rPr lang="de-DE" sz="2000" dirty="0">
                <a:latin typeface="Arial Narrow" panose="020B0606020202030204" pitchFamily="34" charset="0"/>
              </a:rPr>
              <a:t> </a:t>
            </a:r>
          </a:p>
          <a:p>
            <a:pPr marL="0" indent="0">
              <a:buNone/>
            </a:pPr>
            <a:r>
              <a:rPr lang="de-DE" sz="2000" dirty="0">
                <a:latin typeface="Arial Narrow" panose="020B0606020202030204" pitchFamily="34" charset="0"/>
              </a:rPr>
              <a:t>				Mensa </a:t>
            </a:r>
            <a:r>
              <a:rPr lang="de-DE" sz="2000" dirty="0" err="1">
                <a:latin typeface="Arial Narrow" panose="020B0606020202030204" pitchFamily="34" charset="0"/>
              </a:rPr>
              <a:t>facoltativa</a:t>
            </a:r>
            <a:endParaRPr lang="de-DE" sz="2000" dirty="0">
              <a:latin typeface="Arial Narrow" panose="020B0606020202030204" pitchFamily="34" charset="0"/>
            </a:endParaRPr>
          </a:p>
          <a:p>
            <a:pPr marL="0" indent="0">
              <a:buNone/>
            </a:pPr>
            <a:endParaRPr lang="de-DE" sz="2000" dirty="0">
              <a:latin typeface="Arial Narrow" panose="020B0606020202030204" pitchFamily="34" charset="0"/>
            </a:endParaRPr>
          </a:p>
          <a:p>
            <a:r>
              <a:rPr lang="it-IT" sz="2000" dirty="0">
                <a:latin typeface="Arial Narrow" panose="020B0606020202030204" pitchFamily="34" charset="0"/>
              </a:rPr>
              <a:t>Metodi di insegnamento: </a:t>
            </a:r>
          </a:p>
          <a:p>
            <a:pPr lvl="1">
              <a:buFont typeface="Wingdings" panose="05000000000000000000" pitchFamily="2" charset="2"/>
              <a:buChar char="§"/>
            </a:pPr>
            <a:r>
              <a:rPr lang="it-IT" sz="1800" dirty="0">
                <a:latin typeface="Arial Narrow" panose="020B0606020202030204" pitchFamily="34" charset="0"/>
              </a:rPr>
              <a:t>Lezioni interdisciplinari</a:t>
            </a:r>
          </a:p>
          <a:p>
            <a:pPr lvl="1">
              <a:buFont typeface="Wingdings" panose="05000000000000000000" pitchFamily="2" charset="2"/>
              <a:buChar char="§"/>
            </a:pPr>
            <a:r>
              <a:rPr lang="it-IT" sz="1800" dirty="0">
                <a:latin typeface="Arial Narrow" panose="020B0606020202030204" pitchFamily="34" charset="0"/>
              </a:rPr>
              <a:t>Lezioni in tandem con metà delle dimensioni della classe</a:t>
            </a:r>
          </a:p>
          <a:p>
            <a:pPr marL="0" indent="0">
              <a:buNone/>
            </a:pPr>
            <a:endParaRPr lang="de-DE" dirty="0">
              <a:latin typeface="Arial Narrow" panose="020B0606020202030204" pitchFamily="34" charset="0"/>
            </a:endParaRPr>
          </a:p>
          <a:p>
            <a:endParaRPr lang="de-DE" dirty="0">
              <a:latin typeface="Arial Narrow" panose="020B0606020202030204" pitchFamily="34" charset="0"/>
            </a:endParaRPr>
          </a:p>
        </p:txBody>
      </p:sp>
      <p:sp>
        <p:nvSpPr>
          <p:cNvPr id="4" name="Titel 1">
            <a:extLst>
              <a:ext uri="{FF2B5EF4-FFF2-40B4-BE49-F238E27FC236}">
                <a16:creationId xmlns:a16="http://schemas.microsoft.com/office/drawing/2014/main" id="{451F6C2C-FD9F-2397-53FE-191BBAD8ADA2}"/>
              </a:ext>
            </a:extLst>
          </p:cNvPr>
          <p:cNvSpPr txBox="1">
            <a:spLocks/>
          </p:cNvSpPr>
          <p:nvPr/>
        </p:nvSpPr>
        <p:spPr bwMode="gray">
          <a:xfrm>
            <a:off x="628650" y="1180059"/>
            <a:ext cx="7886700" cy="58634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de-DE" sz="2400" b="1" dirty="0">
                <a:solidFill>
                  <a:schemeClr val="accent1"/>
                </a:solidFill>
                <a:latin typeface="Arial" panose="020B0604020202020204" pitchFamily="34" charset="0"/>
                <a:cs typeface="Arial" panose="020B0604020202020204" pitchFamily="34" charset="0"/>
              </a:rPr>
              <a:t>Classe </a:t>
            </a:r>
            <a:r>
              <a:rPr lang="de-DE" sz="2400" b="1" dirty="0" err="1">
                <a:solidFill>
                  <a:schemeClr val="accent1"/>
                </a:solidFill>
                <a:latin typeface="Arial" panose="020B0604020202020204" pitchFamily="34" charset="0"/>
                <a:cs typeface="Arial" panose="020B0604020202020204" pitchFamily="34" charset="0"/>
              </a:rPr>
              <a:t>Regolare</a:t>
            </a:r>
            <a:r>
              <a:rPr lang="de-DE" sz="2400" b="1" dirty="0">
                <a:solidFill>
                  <a:schemeClr val="accent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05340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554D1D-2E14-40A0-9A87-D917D7E15BF4}"/>
              </a:ext>
            </a:extLst>
          </p:cNvPr>
          <p:cNvSpPr>
            <a:spLocks noGrp="1"/>
          </p:cNvSpPr>
          <p:nvPr>
            <p:ph type="title"/>
          </p:nvPr>
        </p:nvSpPr>
        <p:spPr>
          <a:xfrm>
            <a:off x="2172148" y="927099"/>
            <a:ext cx="6343202" cy="709865"/>
          </a:xfrm>
        </p:spPr>
        <p:txBody>
          <a:bodyPr/>
          <a:lstStyle/>
          <a:p>
            <a:pPr algn="r"/>
            <a:r>
              <a:rPr lang="de-DE" sz="5000" b="1" dirty="0">
                <a:latin typeface="Arial" panose="020B0604020202020204" pitchFamily="34" charset="0"/>
                <a:cs typeface="Arial" panose="020B0604020202020204" pitchFamily="34" charset="0"/>
              </a:rPr>
              <a:t>Ganztagsklasse</a:t>
            </a:r>
          </a:p>
        </p:txBody>
      </p:sp>
      <p:sp>
        <p:nvSpPr>
          <p:cNvPr id="3" name="Inhaltsplatzhalter 2">
            <a:extLst>
              <a:ext uri="{FF2B5EF4-FFF2-40B4-BE49-F238E27FC236}">
                <a16:creationId xmlns:a16="http://schemas.microsoft.com/office/drawing/2014/main" id="{1EF55D8A-935F-4787-AAA0-7A52B5782171}"/>
              </a:ext>
            </a:extLst>
          </p:cNvPr>
          <p:cNvSpPr>
            <a:spLocks noGrp="1"/>
          </p:cNvSpPr>
          <p:nvPr>
            <p:ph idx="1"/>
          </p:nvPr>
        </p:nvSpPr>
        <p:spPr>
          <a:xfrm>
            <a:off x="628650" y="2226469"/>
            <a:ext cx="7886700" cy="4540091"/>
          </a:xfrm>
        </p:spPr>
        <p:txBody>
          <a:bodyPr vert="horz" lIns="91440" tIns="45720" rIns="91440" bIns="45720" rtlCol="0">
            <a:normAutofit fontScale="92500" lnSpcReduction="10000"/>
          </a:bodyPr>
          <a:lstStyle/>
          <a:p>
            <a:r>
              <a:rPr lang="de-DE" sz="2000" dirty="0">
                <a:latin typeface="Arial Narrow" panose="020B0606020202030204" pitchFamily="34" charset="0"/>
              </a:rPr>
              <a:t>Stundenplan 	07.45 – 16.00 Uhr Montag - Donnerstag</a:t>
            </a:r>
          </a:p>
          <a:p>
            <a:pPr marL="0" indent="0">
              <a:buNone/>
            </a:pPr>
            <a:r>
              <a:rPr lang="de-DE" sz="2000" dirty="0">
                <a:latin typeface="Arial Narrow" panose="020B0606020202030204" pitchFamily="34" charset="0"/>
              </a:rPr>
              <a:t>				07.45 – 14.00 Uhr Freitag</a:t>
            </a:r>
          </a:p>
          <a:p>
            <a:pPr marL="0" indent="0">
              <a:buNone/>
            </a:pPr>
            <a:r>
              <a:rPr lang="de-DE" sz="2000" dirty="0">
                <a:latin typeface="Arial Narrow" panose="020B0606020202030204" pitchFamily="34" charset="0"/>
              </a:rPr>
              <a:t>				14.00 – 15.00 Uhr Freitag Wahlfach (fakultativ)</a:t>
            </a:r>
          </a:p>
          <a:p>
            <a:pPr marL="0" indent="0">
              <a:buNone/>
            </a:pPr>
            <a:br>
              <a:rPr lang="de-DE" sz="900" dirty="0">
                <a:latin typeface="Arial Narrow" panose="020B0606020202030204" pitchFamily="34" charset="0"/>
              </a:rPr>
            </a:br>
            <a:r>
              <a:rPr lang="de-DE" sz="2000" dirty="0">
                <a:latin typeface="Arial Narrow" panose="020B0606020202030204" pitchFamily="34" charset="0"/>
              </a:rPr>
              <a:t> 				Mensaanmeldung und -besuch sind obligatorisch, </a:t>
            </a:r>
            <a:br>
              <a:rPr lang="de-DE" sz="2000" dirty="0">
                <a:latin typeface="Arial Narrow" panose="020B0606020202030204" pitchFamily="34" charset="0"/>
              </a:rPr>
            </a:br>
            <a:r>
              <a:rPr lang="de-DE" sz="2000" dirty="0">
                <a:latin typeface="Arial Narrow" panose="020B0606020202030204" pitchFamily="34" charset="0"/>
              </a:rPr>
              <a:t>				das Mittagessen und die Spielzeit zählen zur Unterrichtszeit</a:t>
            </a:r>
            <a:br>
              <a:rPr lang="de-DE" sz="2000" dirty="0">
                <a:latin typeface="Arial Narrow" panose="020B0606020202030204" pitchFamily="34" charset="0"/>
              </a:rPr>
            </a:br>
            <a:r>
              <a:rPr lang="de-DE" sz="2000" dirty="0">
                <a:latin typeface="Arial Narrow" panose="020B0606020202030204" pitchFamily="34" charset="0"/>
              </a:rPr>
              <a:t>				Kindern mit Eltern in Vollzeitjobs haben Vorrang</a:t>
            </a:r>
          </a:p>
          <a:p>
            <a:pPr marL="0" indent="0">
              <a:buNone/>
            </a:pPr>
            <a:r>
              <a:rPr lang="de-DE" sz="2000" dirty="0">
                <a:latin typeface="Arial Narrow" panose="020B0606020202030204" pitchFamily="34" charset="0"/>
              </a:rPr>
              <a:t>				</a:t>
            </a:r>
          </a:p>
          <a:p>
            <a:r>
              <a:rPr lang="de-DE" sz="2000" dirty="0">
                <a:latin typeface="Arial Narrow" panose="020B0606020202030204" pitchFamily="34" charset="0"/>
              </a:rPr>
              <a:t>Unterrichtsmethoden:</a:t>
            </a:r>
          </a:p>
          <a:p>
            <a:pPr lvl="1">
              <a:buFont typeface="Wingdings" panose="05000000000000000000" pitchFamily="2" charset="2"/>
              <a:buChar char="§"/>
            </a:pPr>
            <a:r>
              <a:rPr lang="de-DE" sz="1800" dirty="0">
                <a:latin typeface="Arial Narrow" panose="020B0606020202030204" pitchFamily="34" charset="0"/>
              </a:rPr>
              <a:t>Arbeit in Kleingruppen</a:t>
            </a:r>
          </a:p>
          <a:p>
            <a:pPr lvl="1">
              <a:buFont typeface="Wingdings" panose="05000000000000000000" pitchFamily="2" charset="2"/>
              <a:buChar char="§"/>
            </a:pPr>
            <a:r>
              <a:rPr lang="de-DE" sz="1800" dirty="0">
                <a:latin typeface="Arial Narrow" panose="020B0606020202030204" pitchFamily="34" charset="0"/>
              </a:rPr>
              <a:t>Lern- und Entspannungsphasen</a:t>
            </a:r>
          </a:p>
          <a:p>
            <a:pPr lvl="1">
              <a:buFont typeface="Wingdings" panose="05000000000000000000" pitchFamily="2" charset="2"/>
              <a:buChar char="§"/>
            </a:pPr>
            <a:r>
              <a:rPr lang="de-DE" sz="1800" dirty="0">
                <a:latin typeface="Arial Narrow" panose="020B0606020202030204" pitchFamily="34" charset="0"/>
              </a:rPr>
              <a:t>Individuelle Förderung</a:t>
            </a:r>
          </a:p>
          <a:p>
            <a:pPr lvl="1">
              <a:buFont typeface="Wingdings" panose="05000000000000000000" pitchFamily="2" charset="2"/>
              <a:buChar char="§"/>
            </a:pPr>
            <a:r>
              <a:rPr lang="de-DE" sz="1800" dirty="0">
                <a:latin typeface="Arial Narrow" panose="020B0606020202030204" pitchFamily="34" charset="0"/>
              </a:rPr>
              <a:t>Fächerübergreifende Projekte</a:t>
            </a:r>
          </a:p>
          <a:p>
            <a:endParaRPr lang="de-DE" sz="2000" dirty="0">
              <a:latin typeface="Arial Narrow" panose="020B0606020202030204" pitchFamily="34" charset="0"/>
            </a:endParaRPr>
          </a:p>
          <a:p>
            <a:endParaRPr lang="de-DE" sz="2000" dirty="0">
              <a:latin typeface="Arial Narrow" panose="020B0606020202030204" pitchFamily="34" charset="0"/>
            </a:endParaRPr>
          </a:p>
        </p:txBody>
      </p:sp>
    </p:spTree>
    <p:extLst>
      <p:ext uri="{BB962C8B-B14F-4D97-AF65-F5344CB8AC3E}">
        <p14:creationId xmlns:p14="http://schemas.microsoft.com/office/powerpoint/2010/main" val="3670253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554D1D-2E14-40A0-9A87-D917D7E15BF4}"/>
              </a:ext>
            </a:extLst>
          </p:cNvPr>
          <p:cNvSpPr>
            <a:spLocks noGrp="1"/>
          </p:cNvSpPr>
          <p:nvPr>
            <p:ph type="title"/>
          </p:nvPr>
        </p:nvSpPr>
        <p:spPr>
          <a:xfrm>
            <a:off x="2172148" y="587465"/>
            <a:ext cx="6343202" cy="709865"/>
          </a:xfrm>
        </p:spPr>
        <p:txBody>
          <a:bodyPr/>
          <a:lstStyle/>
          <a:p>
            <a:pPr algn="r"/>
            <a:r>
              <a:rPr lang="de-DE" sz="5000" b="1" dirty="0">
                <a:latin typeface="Arial" panose="020B0604020202020204" pitchFamily="34" charset="0"/>
                <a:cs typeface="Arial" panose="020B0604020202020204" pitchFamily="34" charset="0"/>
              </a:rPr>
              <a:t>Ganztagsklasse</a:t>
            </a:r>
          </a:p>
        </p:txBody>
      </p:sp>
      <p:sp>
        <p:nvSpPr>
          <p:cNvPr id="3" name="Inhaltsplatzhalter 2">
            <a:extLst>
              <a:ext uri="{FF2B5EF4-FFF2-40B4-BE49-F238E27FC236}">
                <a16:creationId xmlns:a16="http://schemas.microsoft.com/office/drawing/2014/main" id="{1EF55D8A-935F-4787-AAA0-7A52B5782171}"/>
              </a:ext>
            </a:extLst>
          </p:cNvPr>
          <p:cNvSpPr>
            <a:spLocks noGrp="1"/>
          </p:cNvSpPr>
          <p:nvPr>
            <p:ph idx="1"/>
          </p:nvPr>
        </p:nvSpPr>
        <p:spPr>
          <a:xfrm>
            <a:off x="628650" y="2226469"/>
            <a:ext cx="7886700" cy="4540091"/>
          </a:xfrm>
        </p:spPr>
        <p:txBody>
          <a:bodyPr vert="horz" lIns="91440" tIns="45720" rIns="91440" bIns="45720" rtlCol="0">
            <a:normAutofit lnSpcReduction="10000"/>
          </a:bodyPr>
          <a:lstStyle/>
          <a:p>
            <a:r>
              <a:rPr lang="de-DE" sz="2000" dirty="0" err="1">
                <a:latin typeface="Arial Narrow" panose="020B0606020202030204" pitchFamily="34" charset="0"/>
              </a:rPr>
              <a:t>Orario</a:t>
            </a:r>
            <a:r>
              <a:rPr lang="de-DE" sz="2000" dirty="0">
                <a:latin typeface="Arial Narrow" panose="020B0606020202030204" pitchFamily="34" charset="0"/>
              </a:rPr>
              <a:t>		07:45 – 16:00 da </a:t>
            </a:r>
            <a:r>
              <a:rPr lang="de-DE" sz="2000" dirty="0" err="1">
                <a:latin typeface="Arial Narrow" panose="020B0606020202030204" pitchFamily="34" charset="0"/>
              </a:rPr>
              <a:t>lunedí</a:t>
            </a:r>
            <a:r>
              <a:rPr lang="de-DE" sz="2000" dirty="0">
                <a:latin typeface="Arial Narrow" panose="020B0606020202030204" pitchFamily="34" charset="0"/>
              </a:rPr>
              <a:t> a </a:t>
            </a:r>
            <a:r>
              <a:rPr lang="de-DE" sz="2000" dirty="0" err="1">
                <a:latin typeface="Arial Narrow" panose="020B0606020202030204" pitchFamily="34" charset="0"/>
              </a:rPr>
              <a:t>giovedí</a:t>
            </a:r>
            <a:endParaRPr lang="de-DE" sz="2000" dirty="0">
              <a:latin typeface="Arial Narrow" panose="020B0606020202030204" pitchFamily="34" charset="0"/>
            </a:endParaRPr>
          </a:p>
          <a:p>
            <a:pPr marL="0" indent="0">
              <a:buNone/>
            </a:pPr>
            <a:r>
              <a:rPr lang="de-DE" sz="2000" dirty="0">
                <a:latin typeface="Arial Narrow" panose="020B0606020202030204" pitchFamily="34" charset="0"/>
              </a:rPr>
              <a:t>				07:45 – 14:00 </a:t>
            </a:r>
            <a:r>
              <a:rPr lang="de-DE" sz="2000" dirty="0" err="1">
                <a:latin typeface="Arial Narrow" panose="020B0606020202030204" pitchFamily="34" charset="0"/>
              </a:rPr>
              <a:t>il</a:t>
            </a:r>
            <a:r>
              <a:rPr lang="de-DE" sz="2000" dirty="0">
                <a:latin typeface="Arial Narrow" panose="020B0606020202030204" pitchFamily="34" charset="0"/>
              </a:rPr>
              <a:t> </a:t>
            </a:r>
            <a:r>
              <a:rPr lang="de-DE" sz="2000" dirty="0" err="1">
                <a:latin typeface="Arial Narrow" panose="020B0606020202030204" pitchFamily="34" charset="0"/>
              </a:rPr>
              <a:t>venerdí</a:t>
            </a:r>
            <a:endParaRPr lang="de-DE" sz="2000" dirty="0">
              <a:latin typeface="Arial Narrow" panose="020B0606020202030204" pitchFamily="34" charset="0"/>
            </a:endParaRPr>
          </a:p>
          <a:p>
            <a:pPr marL="0" indent="0">
              <a:buNone/>
            </a:pPr>
            <a:r>
              <a:rPr lang="de-DE" sz="2000" dirty="0">
                <a:latin typeface="Arial Narrow" panose="020B0606020202030204" pitchFamily="34" charset="0"/>
              </a:rPr>
              <a:t>				14:00 – 15:00 </a:t>
            </a:r>
            <a:r>
              <a:rPr lang="de-DE" sz="2000" dirty="0" err="1">
                <a:latin typeface="Arial Narrow" panose="020B0606020202030204" pitchFamily="34" charset="0"/>
              </a:rPr>
              <a:t>venerdì</a:t>
            </a:r>
            <a:r>
              <a:rPr lang="de-DE" sz="2000" dirty="0">
                <a:latin typeface="Arial Narrow" panose="020B0606020202030204" pitchFamily="34" charset="0"/>
              </a:rPr>
              <a:t> </a:t>
            </a:r>
            <a:r>
              <a:rPr lang="de-DE" sz="2000" dirty="0" err="1">
                <a:latin typeface="Arial Narrow" panose="020B0606020202030204" pitchFamily="34" charset="0"/>
              </a:rPr>
              <a:t>lezione</a:t>
            </a:r>
            <a:r>
              <a:rPr lang="de-DE" sz="2000" dirty="0">
                <a:latin typeface="Arial Narrow" panose="020B0606020202030204" pitchFamily="34" charset="0"/>
              </a:rPr>
              <a:t> </a:t>
            </a:r>
            <a:r>
              <a:rPr lang="de-DE" sz="2000" dirty="0" err="1">
                <a:latin typeface="Arial Narrow" panose="020B0606020202030204" pitchFamily="34" charset="0"/>
              </a:rPr>
              <a:t>facoltativa</a:t>
            </a:r>
            <a:r>
              <a:rPr lang="de-DE" sz="2000" dirty="0">
                <a:latin typeface="Arial Narrow" panose="020B0606020202030204" pitchFamily="34" charset="0"/>
              </a:rPr>
              <a:t> (non </a:t>
            </a:r>
            <a:r>
              <a:rPr lang="de-DE" sz="2000" dirty="0" err="1">
                <a:latin typeface="Arial Narrow" panose="020B0606020202030204" pitchFamily="34" charset="0"/>
              </a:rPr>
              <a:t>obbligo</a:t>
            </a:r>
            <a:r>
              <a:rPr lang="de-DE" sz="2000" dirty="0">
                <a:latin typeface="Arial Narrow" panose="020B0606020202030204" pitchFamily="34" charset="0"/>
              </a:rPr>
              <a:t>)</a:t>
            </a:r>
            <a:br>
              <a:rPr lang="de-DE" sz="2000" dirty="0">
                <a:latin typeface="Arial Narrow" panose="020B0606020202030204" pitchFamily="34" charset="0"/>
              </a:rPr>
            </a:br>
            <a:r>
              <a:rPr lang="de-DE" sz="2000" dirty="0">
                <a:latin typeface="Arial Narrow" panose="020B0606020202030204" pitchFamily="34" charset="0"/>
              </a:rPr>
              <a:t> 				</a:t>
            </a:r>
            <a:r>
              <a:rPr lang="it-IT" sz="2000" dirty="0">
                <a:latin typeface="Arial Narrow" panose="020B0606020202030204" pitchFamily="34" charset="0"/>
              </a:rPr>
              <a:t>L'iscrizione e la frequenza alla mensa sono obbligatorie,</a:t>
            </a:r>
            <a:br>
              <a:rPr lang="it-IT" sz="2000" dirty="0">
                <a:latin typeface="Arial Narrow" panose="020B0606020202030204" pitchFamily="34" charset="0"/>
              </a:rPr>
            </a:br>
            <a:r>
              <a:rPr lang="it-IT" sz="2000" dirty="0">
                <a:latin typeface="Arial Narrow" panose="020B0606020202030204" pitchFamily="34" charset="0"/>
              </a:rPr>
              <a:t>				il pranzo e il contano come tempo di insegnamento.</a:t>
            </a:r>
            <a:br>
              <a:rPr lang="it-IT" sz="2000" dirty="0">
                <a:latin typeface="Arial Narrow" panose="020B0606020202030204" pitchFamily="34" charset="0"/>
              </a:rPr>
            </a:br>
            <a:endParaRPr lang="it-IT" sz="2000" dirty="0">
              <a:latin typeface="Arial Narrow" panose="020B0606020202030204" pitchFamily="34" charset="0"/>
            </a:endParaRPr>
          </a:p>
          <a:p>
            <a:pPr marL="0" indent="0">
              <a:buNone/>
            </a:pPr>
            <a:r>
              <a:rPr lang="it-IT" sz="2000" dirty="0">
                <a:latin typeface="Arial Narrow" panose="020B0606020202030204" pitchFamily="34" charset="0"/>
              </a:rPr>
              <a:t>I bambini con genitori che lavorano a tempo pieno hanno la priorità.</a:t>
            </a:r>
            <a:endParaRPr lang="de-DE" sz="2000" dirty="0">
              <a:latin typeface="Arial Narrow" panose="020B0606020202030204" pitchFamily="34" charset="0"/>
            </a:endParaRPr>
          </a:p>
          <a:p>
            <a:r>
              <a:rPr lang="it-IT" sz="2000" dirty="0">
                <a:latin typeface="Arial Narrow" panose="020B0606020202030204" pitchFamily="34" charset="0"/>
              </a:rPr>
              <a:t>Metodi di insegnamento:</a:t>
            </a:r>
          </a:p>
          <a:p>
            <a:pPr lvl="1">
              <a:buFont typeface="Wingdings" panose="05000000000000000000" pitchFamily="2" charset="2"/>
              <a:buChar char="§"/>
            </a:pPr>
            <a:r>
              <a:rPr lang="it-IT" sz="1800" dirty="0">
                <a:latin typeface="Arial Narrow" panose="020B0606020202030204" pitchFamily="34" charset="0"/>
              </a:rPr>
              <a:t>Lavorare in piccoli gruppi</a:t>
            </a:r>
          </a:p>
          <a:p>
            <a:pPr lvl="1">
              <a:buFont typeface="Wingdings" panose="05000000000000000000" pitchFamily="2" charset="2"/>
              <a:buChar char="§"/>
            </a:pPr>
            <a:r>
              <a:rPr lang="it-IT" sz="1800" dirty="0">
                <a:latin typeface="Arial Narrow" panose="020B0606020202030204" pitchFamily="34" charset="0"/>
              </a:rPr>
              <a:t>Fasi di apprendimento e rilassamento</a:t>
            </a:r>
          </a:p>
          <a:p>
            <a:pPr lvl="1">
              <a:buFont typeface="Wingdings" panose="05000000000000000000" pitchFamily="2" charset="2"/>
              <a:buChar char="§"/>
            </a:pPr>
            <a:r>
              <a:rPr lang="it-IT" sz="1800" dirty="0">
                <a:latin typeface="Arial Narrow" panose="020B0606020202030204" pitchFamily="34" charset="0"/>
              </a:rPr>
              <a:t>Sostegno individuale</a:t>
            </a:r>
          </a:p>
          <a:p>
            <a:pPr lvl="1">
              <a:buFont typeface="Wingdings" panose="05000000000000000000" pitchFamily="2" charset="2"/>
              <a:buChar char="§"/>
            </a:pPr>
            <a:r>
              <a:rPr lang="it-IT" sz="1800" dirty="0">
                <a:latin typeface="Arial Narrow" panose="020B0606020202030204" pitchFamily="34" charset="0"/>
              </a:rPr>
              <a:t>Progetti interdisciplinari</a:t>
            </a:r>
          </a:p>
          <a:p>
            <a:endParaRPr lang="it-IT" sz="2000" dirty="0">
              <a:latin typeface="Arial Narrow" panose="020B0606020202030204" pitchFamily="34" charset="0"/>
            </a:endParaRPr>
          </a:p>
          <a:p>
            <a:endParaRPr lang="de-DE" sz="2000" dirty="0">
              <a:latin typeface="Arial Narrow" panose="020B0606020202030204" pitchFamily="34" charset="0"/>
            </a:endParaRPr>
          </a:p>
          <a:p>
            <a:endParaRPr lang="de-DE" sz="2000" dirty="0">
              <a:latin typeface="Arial Narrow" panose="020B0606020202030204" pitchFamily="34" charset="0"/>
            </a:endParaRPr>
          </a:p>
        </p:txBody>
      </p:sp>
      <p:sp>
        <p:nvSpPr>
          <p:cNvPr id="4" name="Titel 1">
            <a:extLst>
              <a:ext uri="{FF2B5EF4-FFF2-40B4-BE49-F238E27FC236}">
                <a16:creationId xmlns:a16="http://schemas.microsoft.com/office/drawing/2014/main" id="{3D422B50-2A98-FAFB-BFF2-578978FAE0F8}"/>
              </a:ext>
            </a:extLst>
          </p:cNvPr>
          <p:cNvSpPr txBox="1">
            <a:spLocks/>
          </p:cNvSpPr>
          <p:nvPr/>
        </p:nvSpPr>
        <p:spPr bwMode="gray">
          <a:xfrm>
            <a:off x="2172148" y="1297330"/>
            <a:ext cx="6343202" cy="409666"/>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de-DE" sz="2400" b="1" dirty="0">
                <a:solidFill>
                  <a:schemeClr val="accent1"/>
                </a:solidFill>
                <a:latin typeface="Arial" panose="020B0604020202020204" pitchFamily="34" charset="0"/>
                <a:cs typeface="Arial" panose="020B0604020202020204" pitchFamily="34" charset="0"/>
              </a:rPr>
              <a:t>Classe al tempo pieno</a:t>
            </a:r>
          </a:p>
        </p:txBody>
      </p:sp>
    </p:spTree>
    <p:extLst>
      <p:ext uri="{BB962C8B-B14F-4D97-AF65-F5344CB8AC3E}">
        <p14:creationId xmlns:p14="http://schemas.microsoft.com/office/powerpoint/2010/main" val="1263435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681B56-FE3E-42F4-BB21-B32BE2E84E69}"/>
              </a:ext>
            </a:extLst>
          </p:cNvPr>
          <p:cNvSpPr>
            <a:spLocks noGrp="1"/>
          </p:cNvSpPr>
          <p:nvPr>
            <p:ph type="title"/>
          </p:nvPr>
        </p:nvSpPr>
        <p:spPr>
          <a:xfrm>
            <a:off x="865970" y="927098"/>
            <a:ext cx="7694556" cy="709865"/>
          </a:xfrm>
        </p:spPr>
        <p:txBody>
          <a:bodyPr/>
          <a:lstStyle/>
          <a:p>
            <a:pPr algn="r"/>
            <a:r>
              <a:rPr lang="de-DE" sz="5000" b="1" dirty="0">
                <a:latin typeface="Arial" panose="020B0604020202020204" pitchFamily="34" charset="0"/>
                <a:cs typeface="Arial" panose="020B0604020202020204" pitchFamily="34" charset="0"/>
              </a:rPr>
              <a:t>Montessoriklasse</a:t>
            </a:r>
          </a:p>
        </p:txBody>
      </p:sp>
      <p:sp>
        <p:nvSpPr>
          <p:cNvPr id="3" name="Inhaltsplatzhalter 2">
            <a:extLst>
              <a:ext uri="{FF2B5EF4-FFF2-40B4-BE49-F238E27FC236}">
                <a16:creationId xmlns:a16="http://schemas.microsoft.com/office/drawing/2014/main" id="{55D19463-8DF0-47A8-80D7-97F0AEB94A8E}"/>
              </a:ext>
            </a:extLst>
          </p:cNvPr>
          <p:cNvSpPr>
            <a:spLocks noGrp="1"/>
          </p:cNvSpPr>
          <p:nvPr>
            <p:ph idx="1"/>
          </p:nvPr>
        </p:nvSpPr>
        <p:spPr>
          <a:xfrm>
            <a:off x="487679" y="2489199"/>
            <a:ext cx="8151223" cy="3989977"/>
          </a:xfrm>
        </p:spPr>
        <p:txBody>
          <a:bodyPr vert="horz" lIns="91440" tIns="45720" rIns="91440" bIns="45720" rtlCol="0" anchor="t">
            <a:normAutofit/>
          </a:bodyPr>
          <a:lstStyle/>
          <a:p>
            <a:r>
              <a:rPr lang="de-DE" sz="2000" dirty="0">
                <a:latin typeface="Arial Narrow" panose="020B0606020202030204" pitchFamily="34" charset="0"/>
              </a:rPr>
              <a:t>Stundenplan 	07.45 – 12.30 Uhr Montag - Freitag</a:t>
            </a:r>
          </a:p>
          <a:p>
            <a:pPr marL="0" indent="0">
              <a:buNone/>
            </a:pPr>
            <a:r>
              <a:rPr lang="de-DE" sz="2000" dirty="0">
                <a:latin typeface="Arial Narrow" panose="020B0606020202030204" pitchFamily="34" charset="0"/>
              </a:rPr>
              <a:t>			  	14.00 – 16.00 Uhr Montag (2.-5. Kl.) und Mittwoch (1.-5. Kl.)</a:t>
            </a:r>
            <a:br>
              <a:rPr lang="de-DE" sz="2000" dirty="0">
                <a:latin typeface="Arial Narrow" panose="020B0606020202030204" pitchFamily="34" charset="0"/>
              </a:rPr>
            </a:br>
            <a:r>
              <a:rPr lang="de-DE" sz="2000" dirty="0">
                <a:latin typeface="Arial Narrow" panose="020B0606020202030204" pitchFamily="34" charset="0"/>
              </a:rPr>
              <a:t>							 Mensaanmeldung fakultativ</a:t>
            </a:r>
          </a:p>
          <a:p>
            <a:pPr marL="0" indent="0">
              <a:buNone/>
            </a:pPr>
            <a:endParaRPr lang="de-DE" sz="2000" dirty="0">
              <a:latin typeface="Arial Narrow" panose="020B0606020202030204" pitchFamily="34" charset="0"/>
            </a:endParaRPr>
          </a:p>
          <a:p>
            <a:r>
              <a:rPr lang="de-DE" sz="2000" dirty="0">
                <a:latin typeface="Arial Narrow" panose="020B0606020202030204" pitchFamily="34" charset="0"/>
              </a:rPr>
              <a:t>Unterrichtsmethoden: 	</a:t>
            </a:r>
          </a:p>
          <a:p>
            <a:pPr lvl="1">
              <a:buFont typeface="Wingdings" panose="05000000000000000000" pitchFamily="2" charset="2"/>
              <a:buChar char="§"/>
            </a:pPr>
            <a:r>
              <a:rPr lang="de-DE" sz="1800" dirty="0">
                <a:latin typeface="Arial Narrow" panose="020B0606020202030204" pitchFamily="34" charset="0"/>
              </a:rPr>
              <a:t>„Selbsttätigkeit führt zur Selbstständigkeit“ (Maria Montessori)</a:t>
            </a:r>
          </a:p>
          <a:p>
            <a:pPr lvl="1">
              <a:buFont typeface="Wingdings" panose="05000000000000000000" pitchFamily="2" charset="2"/>
              <a:buChar char="§"/>
            </a:pPr>
            <a:r>
              <a:rPr lang="de-DE" sz="1800" dirty="0">
                <a:latin typeface="Arial Narrow" panose="020B0606020202030204" pitchFamily="34" charset="0"/>
              </a:rPr>
              <a:t>Täglich gibt es ca. 2 Stunden Freiarbeit</a:t>
            </a:r>
          </a:p>
          <a:p>
            <a:pPr lvl="1">
              <a:buFont typeface="Wingdings" panose="05000000000000000000" pitchFamily="2" charset="2"/>
              <a:buChar char="§"/>
            </a:pPr>
            <a:r>
              <a:rPr lang="de-DE" sz="1800" dirty="0">
                <a:latin typeface="Arial Narrow" panose="020B0606020202030204" pitchFamily="34" charset="0"/>
              </a:rPr>
              <a:t>Die Zusammenarbeit mit den Eltern wird hier erweitert 	</a:t>
            </a:r>
          </a:p>
          <a:p>
            <a:pPr lvl="1">
              <a:buFont typeface="Wingdings" panose="05000000000000000000" pitchFamily="2" charset="2"/>
              <a:buChar char="§"/>
            </a:pPr>
            <a:r>
              <a:rPr lang="de-DE" sz="1800" dirty="0">
                <a:latin typeface="Arial Narrow" panose="020B0606020202030204" pitchFamily="34" charset="0"/>
              </a:rPr>
              <a:t>Hospitationen bieten Einblicke in das Unterrichtsgeschehen			</a:t>
            </a:r>
          </a:p>
          <a:p>
            <a:pPr marL="0" indent="0">
              <a:buNone/>
            </a:pPr>
            <a:endParaRPr lang="de-DE" sz="2000" dirty="0">
              <a:latin typeface="Arial Narrow" panose="020B0606020202030204" pitchFamily="34" charset="0"/>
            </a:endParaRPr>
          </a:p>
          <a:p>
            <a:endParaRPr lang="de-DE" sz="2000" dirty="0">
              <a:latin typeface="Arial Narrow" panose="020B0606020202030204" pitchFamily="34" charset="0"/>
            </a:endParaRPr>
          </a:p>
        </p:txBody>
      </p:sp>
    </p:spTree>
    <p:extLst>
      <p:ext uri="{BB962C8B-B14F-4D97-AF65-F5344CB8AC3E}">
        <p14:creationId xmlns:p14="http://schemas.microsoft.com/office/powerpoint/2010/main" val="2896595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681B56-FE3E-42F4-BB21-B32BE2E84E69}"/>
              </a:ext>
            </a:extLst>
          </p:cNvPr>
          <p:cNvSpPr>
            <a:spLocks noGrp="1"/>
          </p:cNvSpPr>
          <p:nvPr>
            <p:ph type="title"/>
          </p:nvPr>
        </p:nvSpPr>
        <p:spPr>
          <a:xfrm>
            <a:off x="839845" y="570047"/>
            <a:ext cx="7694556" cy="709865"/>
          </a:xfrm>
        </p:spPr>
        <p:txBody>
          <a:bodyPr/>
          <a:lstStyle/>
          <a:p>
            <a:pPr algn="r"/>
            <a:r>
              <a:rPr lang="de-DE" sz="5000" b="1" dirty="0" err="1">
                <a:latin typeface="Arial" panose="020B0604020202020204" pitchFamily="34" charset="0"/>
                <a:cs typeface="Arial" panose="020B0604020202020204" pitchFamily="34" charset="0"/>
              </a:rPr>
              <a:t>Montessoriklasse</a:t>
            </a:r>
            <a:endParaRPr lang="de-DE" sz="5000" b="1"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55D19463-8DF0-47A8-80D7-97F0AEB94A8E}"/>
              </a:ext>
            </a:extLst>
          </p:cNvPr>
          <p:cNvSpPr>
            <a:spLocks noGrp="1"/>
          </p:cNvSpPr>
          <p:nvPr>
            <p:ph idx="1"/>
          </p:nvPr>
        </p:nvSpPr>
        <p:spPr>
          <a:xfrm>
            <a:off x="487679" y="2489199"/>
            <a:ext cx="8151223" cy="3989977"/>
          </a:xfrm>
        </p:spPr>
        <p:txBody>
          <a:bodyPr vert="horz" lIns="91440" tIns="45720" rIns="91440" bIns="45720" rtlCol="0" anchor="t">
            <a:normAutofit/>
          </a:bodyPr>
          <a:lstStyle/>
          <a:p>
            <a:r>
              <a:rPr lang="de-DE" sz="2000" dirty="0" err="1">
                <a:latin typeface="Arial Narrow" panose="020B0606020202030204" pitchFamily="34" charset="0"/>
              </a:rPr>
              <a:t>Orario</a:t>
            </a:r>
            <a:r>
              <a:rPr lang="de-DE" sz="2000" dirty="0">
                <a:latin typeface="Arial Narrow" panose="020B0606020202030204" pitchFamily="34" charset="0"/>
              </a:rPr>
              <a:t> 		07:45 – 12:30 da </a:t>
            </a:r>
            <a:r>
              <a:rPr lang="de-DE" sz="2000" dirty="0" err="1">
                <a:latin typeface="Arial Narrow" panose="020B0606020202030204" pitchFamily="34" charset="0"/>
              </a:rPr>
              <a:t>lunedí</a:t>
            </a:r>
            <a:r>
              <a:rPr lang="de-DE" sz="2000" dirty="0">
                <a:latin typeface="Arial Narrow" panose="020B0606020202030204" pitchFamily="34" charset="0"/>
              </a:rPr>
              <a:t> a </a:t>
            </a:r>
            <a:r>
              <a:rPr lang="de-DE" sz="2000" dirty="0" err="1">
                <a:latin typeface="Arial Narrow" panose="020B0606020202030204" pitchFamily="34" charset="0"/>
              </a:rPr>
              <a:t>venerdí</a:t>
            </a:r>
            <a:endParaRPr lang="de-DE" sz="2000" dirty="0">
              <a:latin typeface="Arial Narrow" panose="020B0606020202030204" pitchFamily="34" charset="0"/>
            </a:endParaRPr>
          </a:p>
          <a:p>
            <a:pPr marL="0" indent="0">
              <a:buNone/>
            </a:pPr>
            <a:r>
              <a:rPr lang="de-DE" sz="2000" dirty="0">
                <a:latin typeface="Arial Narrow" panose="020B0606020202030204" pitchFamily="34" charset="0"/>
              </a:rPr>
              <a:t>				14:00 – 16:00 </a:t>
            </a:r>
            <a:r>
              <a:rPr lang="de-DE" sz="2000" dirty="0" err="1">
                <a:latin typeface="Arial Narrow" panose="020B0606020202030204" pitchFamily="34" charset="0"/>
              </a:rPr>
              <a:t>lunedí</a:t>
            </a:r>
            <a:r>
              <a:rPr lang="de-DE" sz="2000" dirty="0">
                <a:latin typeface="Arial Narrow" panose="020B0606020202030204" pitchFamily="34" charset="0"/>
              </a:rPr>
              <a:t> (2-5 cl.) e </a:t>
            </a:r>
            <a:r>
              <a:rPr lang="de-DE" sz="2000" dirty="0" err="1">
                <a:latin typeface="Arial Narrow" panose="020B0606020202030204" pitchFamily="34" charset="0"/>
              </a:rPr>
              <a:t>mercoledí</a:t>
            </a:r>
            <a:r>
              <a:rPr lang="de-DE" sz="2000" dirty="0">
                <a:latin typeface="Arial Narrow" panose="020B0606020202030204" pitchFamily="34" charset="0"/>
              </a:rPr>
              <a:t> (1-5 cl.)</a:t>
            </a:r>
            <a:br>
              <a:rPr lang="de-DE" sz="2000" dirty="0">
                <a:latin typeface="Arial Narrow" panose="020B0606020202030204" pitchFamily="34" charset="0"/>
              </a:rPr>
            </a:br>
            <a:r>
              <a:rPr lang="de-DE" sz="2000" dirty="0">
                <a:latin typeface="Arial Narrow" panose="020B0606020202030204" pitchFamily="34" charset="0"/>
              </a:rPr>
              <a:t>				Mensa </a:t>
            </a:r>
            <a:r>
              <a:rPr lang="de-DE" sz="2000" dirty="0" err="1">
                <a:latin typeface="Arial Narrow" panose="020B0606020202030204" pitchFamily="34" charset="0"/>
              </a:rPr>
              <a:t>facoltativa</a:t>
            </a:r>
            <a:endParaRPr lang="de-DE" sz="2000" dirty="0">
              <a:latin typeface="Arial Narrow" panose="020B0606020202030204" pitchFamily="34" charset="0"/>
            </a:endParaRPr>
          </a:p>
          <a:p>
            <a:pPr marL="0" indent="0">
              <a:buNone/>
            </a:pPr>
            <a:endParaRPr lang="de-DE" sz="2000" dirty="0">
              <a:latin typeface="Arial Narrow" panose="020B0606020202030204" pitchFamily="34" charset="0"/>
            </a:endParaRPr>
          </a:p>
          <a:p>
            <a:r>
              <a:rPr lang="it-IT" sz="2000" dirty="0">
                <a:latin typeface="Arial Narrow" panose="020B0606020202030204" pitchFamily="34" charset="0"/>
              </a:rPr>
              <a:t>Metodi di insegnamento: 	</a:t>
            </a:r>
          </a:p>
          <a:p>
            <a:pPr lvl="1">
              <a:buFont typeface="Wingdings" panose="05000000000000000000" pitchFamily="2" charset="2"/>
              <a:buChar char="§"/>
            </a:pPr>
            <a:r>
              <a:rPr lang="it-IT" sz="1800" dirty="0">
                <a:latin typeface="Arial Narrow" panose="020B0606020202030204" pitchFamily="34" charset="0"/>
              </a:rPr>
              <a:t>"L'auto-attività porta all'indipendenza" (Maria Montessori).</a:t>
            </a:r>
          </a:p>
          <a:p>
            <a:pPr lvl="1">
              <a:buFont typeface="Wingdings" panose="05000000000000000000" pitchFamily="2" charset="2"/>
              <a:buChar char="§"/>
            </a:pPr>
            <a:r>
              <a:rPr lang="it-IT" sz="1800" dirty="0">
                <a:latin typeface="Arial Narrow" panose="020B0606020202030204" pitchFamily="34" charset="0"/>
              </a:rPr>
              <a:t>Ci sono circa 2 ore di lavoro libero ogni giorno.</a:t>
            </a:r>
          </a:p>
          <a:p>
            <a:pPr lvl="1">
              <a:buFont typeface="Wingdings" panose="05000000000000000000" pitchFamily="2" charset="2"/>
              <a:buChar char="§"/>
            </a:pPr>
            <a:r>
              <a:rPr lang="it-IT" sz="1800" dirty="0">
                <a:latin typeface="Arial Narrow" panose="020B0606020202030204" pitchFamily="34" charset="0"/>
              </a:rPr>
              <a:t>La cooperazione con i genitori è qui estesa 	</a:t>
            </a:r>
          </a:p>
          <a:p>
            <a:pPr lvl="1">
              <a:buFont typeface="Wingdings" panose="05000000000000000000" pitchFamily="2" charset="2"/>
              <a:buChar char="§"/>
            </a:pPr>
            <a:r>
              <a:rPr lang="it-IT" sz="1800" dirty="0">
                <a:latin typeface="Arial Narrow" panose="020B0606020202030204" pitchFamily="34" charset="0"/>
              </a:rPr>
              <a:t>Le </a:t>
            </a:r>
            <a:r>
              <a:rPr lang="it-IT" sz="1800" dirty="0" err="1">
                <a:latin typeface="Arial Narrow" panose="020B0606020202030204" pitchFamily="34" charset="0"/>
              </a:rPr>
              <a:t>ospitazioni</a:t>
            </a:r>
            <a:r>
              <a:rPr lang="it-IT" sz="1800" dirty="0">
                <a:latin typeface="Arial Narrow" panose="020B0606020202030204" pitchFamily="34" charset="0"/>
              </a:rPr>
              <a:t> offrono uno sguardo sul processo di insegnamento. </a:t>
            </a:r>
            <a:r>
              <a:rPr lang="de-DE" dirty="0">
                <a:latin typeface="Arial Narrow" panose="020B0606020202030204" pitchFamily="34" charset="0"/>
              </a:rPr>
              <a:t>		</a:t>
            </a:r>
          </a:p>
          <a:p>
            <a:pPr marL="0" indent="0">
              <a:buNone/>
            </a:pPr>
            <a:endParaRPr lang="de-DE" sz="2000" dirty="0">
              <a:latin typeface="Arial Narrow" panose="020B0606020202030204" pitchFamily="34" charset="0"/>
            </a:endParaRPr>
          </a:p>
          <a:p>
            <a:endParaRPr lang="de-DE" sz="2000" dirty="0">
              <a:latin typeface="Arial Narrow" panose="020B0606020202030204" pitchFamily="34" charset="0"/>
            </a:endParaRPr>
          </a:p>
        </p:txBody>
      </p:sp>
      <p:sp>
        <p:nvSpPr>
          <p:cNvPr id="4" name="Titel 1">
            <a:extLst>
              <a:ext uri="{FF2B5EF4-FFF2-40B4-BE49-F238E27FC236}">
                <a16:creationId xmlns:a16="http://schemas.microsoft.com/office/drawing/2014/main" id="{288F2574-B43D-44EF-80E8-D4E079518AC9}"/>
              </a:ext>
            </a:extLst>
          </p:cNvPr>
          <p:cNvSpPr txBox="1">
            <a:spLocks/>
          </p:cNvSpPr>
          <p:nvPr/>
        </p:nvSpPr>
        <p:spPr bwMode="gray">
          <a:xfrm>
            <a:off x="839845" y="1088207"/>
            <a:ext cx="7694556" cy="7098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de-DE" sz="2400" b="1" dirty="0">
                <a:solidFill>
                  <a:schemeClr val="accent1"/>
                </a:solidFill>
                <a:latin typeface="Arial" panose="020B0604020202020204" pitchFamily="34" charset="0"/>
                <a:cs typeface="Arial" panose="020B0604020202020204" pitchFamily="34" charset="0"/>
              </a:rPr>
              <a:t>Classe Montessori</a:t>
            </a:r>
          </a:p>
        </p:txBody>
      </p:sp>
    </p:spTree>
    <p:extLst>
      <p:ext uri="{BB962C8B-B14F-4D97-AF65-F5344CB8AC3E}">
        <p14:creationId xmlns:p14="http://schemas.microsoft.com/office/powerpoint/2010/main" val="301691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D91E19-9215-4E23-82FA-3DFB52F303C6}"/>
              </a:ext>
            </a:extLst>
          </p:cNvPr>
          <p:cNvSpPr>
            <a:spLocks noGrp="1"/>
          </p:cNvSpPr>
          <p:nvPr>
            <p:ph type="title"/>
          </p:nvPr>
        </p:nvSpPr>
        <p:spPr>
          <a:xfrm>
            <a:off x="757382" y="970641"/>
            <a:ext cx="7775963" cy="709865"/>
          </a:xfrm>
        </p:spPr>
        <p:txBody>
          <a:bodyPr>
            <a:noAutofit/>
          </a:bodyPr>
          <a:lstStyle/>
          <a:p>
            <a:pPr algn="r"/>
            <a:r>
              <a:rPr lang="de-DE" sz="5000" b="1" dirty="0">
                <a:latin typeface="Arial" panose="020B0604020202020204" pitchFamily="34" charset="0"/>
                <a:cs typeface="Arial" panose="020B0604020202020204" pitchFamily="34" charset="0"/>
              </a:rPr>
              <a:t>Langer Sprachenklasse</a:t>
            </a:r>
          </a:p>
        </p:txBody>
      </p:sp>
      <p:sp>
        <p:nvSpPr>
          <p:cNvPr id="3" name="Inhaltsplatzhalter 2">
            <a:extLst>
              <a:ext uri="{FF2B5EF4-FFF2-40B4-BE49-F238E27FC236}">
                <a16:creationId xmlns:a16="http://schemas.microsoft.com/office/drawing/2014/main" id="{A02A4058-4197-4014-89BE-CAF2A5738933}"/>
              </a:ext>
            </a:extLst>
          </p:cNvPr>
          <p:cNvSpPr>
            <a:spLocks noGrp="1"/>
          </p:cNvSpPr>
          <p:nvPr>
            <p:ph idx="1"/>
          </p:nvPr>
        </p:nvSpPr>
        <p:spPr>
          <a:xfrm>
            <a:off x="522513" y="2489200"/>
            <a:ext cx="8116389" cy="4242526"/>
          </a:xfrm>
        </p:spPr>
        <p:txBody>
          <a:bodyPr vert="horz" lIns="91440" tIns="45720" rIns="91440" bIns="45720" rtlCol="0" anchor="t">
            <a:normAutofit fontScale="92500" lnSpcReduction="20000"/>
          </a:bodyPr>
          <a:lstStyle/>
          <a:p>
            <a:r>
              <a:rPr lang="de-DE" sz="2000" dirty="0">
                <a:latin typeface="Arial Narrow" panose="020B0606020202030204" pitchFamily="34" charset="0"/>
              </a:rPr>
              <a:t>Stundenplan 	07.45 – 12.35 Uhr Montag - Freitag</a:t>
            </a:r>
          </a:p>
          <a:p>
            <a:pPr marL="0" indent="0">
              <a:buNone/>
            </a:pPr>
            <a:r>
              <a:rPr lang="de-DE" sz="2000" dirty="0">
                <a:latin typeface="Arial Narrow" panose="020B0606020202030204" pitchFamily="34" charset="0"/>
              </a:rPr>
              <a:t>				13.35 – 15.35 Uhr Montag (2.-5. Kl.) und Mittwoch (1.-5. Kl.)</a:t>
            </a:r>
          </a:p>
          <a:p>
            <a:pPr marL="0" indent="0">
              <a:buNone/>
            </a:pPr>
            <a:r>
              <a:rPr lang="de-DE" sz="2000" dirty="0">
                <a:latin typeface="Arial Narrow" panose="020B0606020202030204" pitchFamily="34" charset="0"/>
              </a:rPr>
              <a:t>							     Mensaanmeldung fakultativ</a:t>
            </a:r>
          </a:p>
          <a:p>
            <a:pPr marL="0" indent="0">
              <a:buNone/>
            </a:pPr>
            <a:r>
              <a:rPr lang="de-DE" sz="2000" dirty="0">
                <a:latin typeface="Arial Narrow" panose="020B0606020202030204" pitchFamily="34" charset="0"/>
              </a:rPr>
              <a:t>				13.35 – 14.35 Uhr Dienstag Wahlfach (Anmeldung fakultativ)</a:t>
            </a:r>
          </a:p>
          <a:p>
            <a:pPr marL="0" indent="0">
              <a:buNone/>
            </a:pPr>
            <a:r>
              <a:rPr lang="de-DE" sz="2000" dirty="0">
                <a:latin typeface="Arial Narrow" panose="020B0606020202030204" pitchFamily="34" charset="0"/>
              </a:rPr>
              <a:t>							     Mensaanmeldung fakultativ</a:t>
            </a:r>
          </a:p>
          <a:p>
            <a:pPr marL="0" indent="0">
              <a:buNone/>
            </a:pPr>
            <a:endParaRPr lang="de-DE" sz="2000" dirty="0">
              <a:latin typeface="Arial Narrow" panose="020B0606020202030204" pitchFamily="34" charset="0"/>
            </a:endParaRPr>
          </a:p>
          <a:p>
            <a:r>
              <a:rPr lang="de-DE" sz="2000" dirty="0">
                <a:latin typeface="Arial Narrow" panose="020B0606020202030204" pitchFamily="34" charset="0"/>
              </a:rPr>
              <a:t>Unterrichtsmethoden: 	</a:t>
            </a:r>
          </a:p>
          <a:p>
            <a:pPr lvl="1">
              <a:buFont typeface="Wingdings" panose="05000000000000000000" pitchFamily="2" charset="2"/>
              <a:buChar char="§"/>
            </a:pPr>
            <a:r>
              <a:rPr lang="de-DE" sz="1800" dirty="0">
                <a:latin typeface="Arial Narrow" panose="020B0606020202030204" pitchFamily="34" charset="0"/>
              </a:rPr>
              <a:t>„Alle Sprachen sind gleichwertig“</a:t>
            </a:r>
          </a:p>
          <a:p>
            <a:pPr lvl="1">
              <a:buFont typeface="Wingdings" panose="05000000000000000000" pitchFamily="2" charset="2"/>
              <a:buChar char="§"/>
            </a:pPr>
            <a:r>
              <a:rPr lang="de-DE" sz="1800" dirty="0">
                <a:latin typeface="Arial Narrow" panose="020B0606020202030204" pitchFamily="34" charset="0"/>
              </a:rPr>
              <a:t>Potenzierung der Sprachen durch Einsatz von italienischer und englischer Sprache ab der 1. Klasse</a:t>
            </a:r>
          </a:p>
          <a:p>
            <a:pPr lvl="1">
              <a:buFont typeface="Wingdings" panose="05000000000000000000" pitchFamily="2" charset="2"/>
              <a:buChar char="§"/>
            </a:pPr>
            <a:r>
              <a:rPr lang="de-DE" sz="1800" dirty="0">
                <a:latin typeface="Arial Narrow" panose="020B0606020202030204" pitchFamily="34" charset="0"/>
              </a:rPr>
              <a:t>Fächerübergreifender Einsatz der Sprachen ab der 1. Klasse</a:t>
            </a:r>
          </a:p>
          <a:p>
            <a:pPr lvl="1">
              <a:buFont typeface="Wingdings" panose="05000000000000000000" pitchFamily="2" charset="2"/>
              <a:buChar char="§"/>
            </a:pPr>
            <a:r>
              <a:rPr lang="de-DE" sz="1800" dirty="0">
                <a:latin typeface="Arial Narrow" panose="020B0606020202030204" pitchFamily="34" charset="0"/>
              </a:rPr>
              <a:t>Sprachprojekte in Zusammenarbeit mit der italienischsprachigen Sektion Langer</a:t>
            </a:r>
          </a:p>
          <a:p>
            <a:endParaRPr lang="de-DE" sz="2000" dirty="0">
              <a:latin typeface="Arial Narrow" panose="020B0606020202030204" pitchFamily="34" charset="0"/>
            </a:endParaRPr>
          </a:p>
          <a:p>
            <a:endParaRPr lang="de-DE" sz="2000" dirty="0">
              <a:latin typeface="Arial Narrow" panose="020B0606020202030204" pitchFamily="34" charset="0"/>
            </a:endParaRPr>
          </a:p>
        </p:txBody>
      </p:sp>
    </p:spTree>
    <p:extLst>
      <p:ext uri="{BB962C8B-B14F-4D97-AF65-F5344CB8AC3E}">
        <p14:creationId xmlns:p14="http://schemas.microsoft.com/office/powerpoint/2010/main" val="232663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D91E19-9215-4E23-82FA-3DFB52F303C6}"/>
              </a:ext>
            </a:extLst>
          </p:cNvPr>
          <p:cNvSpPr>
            <a:spLocks noGrp="1"/>
          </p:cNvSpPr>
          <p:nvPr>
            <p:ph type="title"/>
          </p:nvPr>
        </p:nvSpPr>
        <p:spPr>
          <a:xfrm>
            <a:off x="992777" y="517796"/>
            <a:ext cx="7549277" cy="709865"/>
          </a:xfrm>
        </p:spPr>
        <p:txBody>
          <a:bodyPr>
            <a:noAutofit/>
          </a:bodyPr>
          <a:lstStyle/>
          <a:p>
            <a:pPr algn="r"/>
            <a:r>
              <a:rPr lang="de-DE" sz="5000" b="1" dirty="0">
                <a:latin typeface="Arial" panose="020B0604020202020204" pitchFamily="34" charset="0"/>
                <a:cs typeface="Arial" panose="020B0604020202020204" pitchFamily="34" charset="0"/>
              </a:rPr>
              <a:t>Langer Sprachenklasse</a:t>
            </a:r>
          </a:p>
        </p:txBody>
      </p:sp>
      <p:sp>
        <p:nvSpPr>
          <p:cNvPr id="3" name="Inhaltsplatzhalter 2">
            <a:extLst>
              <a:ext uri="{FF2B5EF4-FFF2-40B4-BE49-F238E27FC236}">
                <a16:creationId xmlns:a16="http://schemas.microsoft.com/office/drawing/2014/main" id="{A02A4058-4197-4014-89BE-CAF2A5738933}"/>
              </a:ext>
            </a:extLst>
          </p:cNvPr>
          <p:cNvSpPr>
            <a:spLocks noGrp="1"/>
          </p:cNvSpPr>
          <p:nvPr>
            <p:ph idx="1"/>
          </p:nvPr>
        </p:nvSpPr>
        <p:spPr>
          <a:xfrm>
            <a:off x="522513" y="2489200"/>
            <a:ext cx="8116389" cy="4242526"/>
          </a:xfrm>
        </p:spPr>
        <p:txBody>
          <a:bodyPr vert="horz" lIns="91440" tIns="45720" rIns="91440" bIns="45720" rtlCol="0" anchor="t">
            <a:normAutofit fontScale="92500" lnSpcReduction="10000"/>
          </a:bodyPr>
          <a:lstStyle/>
          <a:p>
            <a:r>
              <a:rPr lang="de-DE" sz="2000" dirty="0" err="1">
                <a:latin typeface="Arial Narrow" panose="020B0606020202030204" pitchFamily="34" charset="0"/>
              </a:rPr>
              <a:t>Orario</a:t>
            </a:r>
            <a:r>
              <a:rPr lang="de-DE" sz="2000" dirty="0">
                <a:latin typeface="Arial Narrow" panose="020B0606020202030204" pitchFamily="34" charset="0"/>
              </a:rPr>
              <a:t> </a:t>
            </a:r>
            <a:r>
              <a:rPr lang="de-DE" sz="1400" dirty="0">
                <a:latin typeface="Arial Narrow" panose="020B0606020202030204" pitchFamily="34" charset="0"/>
              </a:rPr>
              <a:t>(</a:t>
            </a:r>
            <a:r>
              <a:rPr lang="de-DE" sz="1400" dirty="0" err="1">
                <a:latin typeface="Arial Narrow" panose="020B0606020202030204" pitchFamily="34" charset="0"/>
              </a:rPr>
              <a:t>as</a:t>
            </a:r>
            <a:r>
              <a:rPr lang="de-DE" sz="1400" dirty="0">
                <a:latin typeface="Arial Narrow" panose="020B0606020202030204" pitchFamily="34" charset="0"/>
              </a:rPr>
              <a:t> 25/26)</a:t>
            </a:r>
            <a:r>
              <a:rPr lang="de-DE" sz="2000" dirty="0">
                <a:latin typeface="Arial Narrow" panose="020B0606020202030204" pitchFamily="34" charset="0"/>
              </a:rPr>
              <a:t>	07:45 – 12:35 da </a:t>
            </a:r>
            <a:r>
              <a:rPr lang="de-DE" sz="2000" dirty="0" err="1">
                <a:latin typeface="Arial Narrow" panose="020B0606020202030204" pitchFamily="34" charset="0"/>
              </a:rPr>
              <a:t>lunedí</a:t>
            </a:r>
            <a:r>
              <a:rPr lang="de-DE" sz="2000" dirty="0">
                <a:latin typeface="Arial Narrow" panose="020B0606020202030204" pitchFamily="34" charset="0"/>
              </a:rPr>
              <a:t> a </a:t>
            </a:r>
            <a:r>
              <a:rPr lang="de-DE" sz="2000" dirty="0" err="1">
                <a:latin typeface="Arial Narrow" panose="020B0606020202030204" pitchFamily="34" charset="0"/>
              </a:rPr>
              <a:t>venerdí</a:t>
            </a:r>
            <a:endParaRPr lang="de-DE" sz="2000" dirty="0">
              <a:latin typeface="Arial Narrow" panose="020B0606020202030204" pitchFamily="34" charset="0"/>
            </a:endParaRPr>
          </a:p>
          <a:p>
            <a:pPr marL="0" indent="0">
              <a:buNone/>
            </a:pPr>
            <a:r>
              <a:rPr lang="de-DE" sz="2000" dirty="0">
                <a:latin typeface="Arial Narrow" panose="020B0606020202030204" pitchFamily="34" charset="0"/>
              </a:rPr>
              <a:t>				13.35 – 15.35 </a:t>
            </a:r>
            <a:r>
              <a:rPr lang="de-DE" sz="2000" dirty="0" err="1">
                <a:latin typeface="Arial Narrow" panose="020B0606020202030204" pitchFamily="34" charset="0"/>
              </a:rPr>
              <a:t>lunedí</a:t>
            </a:r>
            <a:r>
              <a:rPr lang="de-DE" sz="2000" dirty="0">
                <a:latin typeface="Arial Narrow" panose="020B0606020202030204" pitchFamily="34" charset="0"/>
              </a:rPr>
              <a:t> (2-5 cl.) e </a:t>
            </a:r>
            <a:r>
              <a:rPr lang="de-DE" sz="2000" dirty="0" err="1">
                <a:latin typeface="Arial Narrow" panose="020B0606020202030204" pitchFamily="34" charset="0"/>
              </a:rPr>
              <a:t>mercoledí</a:t>
            </a:r>
            <a:r>
              <a:rPr lang="de-DE" sz="2000" dirty="0">
                <a:latin typeface="Arial Narrow" panose="020B0606020202030204" pitchFamily="34" charset="0"/>
              </a:rPr>
              <a:t> (1-5 cl.) 								Mensa </a:t>
            </a:r>
            <a:r>
              <a:rPr lang="de-DE" sz="2000" dirty="0" err="1">
                <a:latin typeface="Arial Narrow" panose="020B0606020202030204" pitchFamily="34" charset="0"/>
              </a:rPr>
              <a:t>facoltativa</a:t>
            </a:r>
            <a:endParaRPr lang="de-DE" sz="2000" dirty="0">
              <a:latin typeface="Arial Narrow" panose="020B0606020202030204" pitchFamily="34" charset="0"/>
            </a:endParaRPr>
          </a:p>
          <a:p>
            <a:pPr marL="0" indent="0">
              <a:buNone/>
            </a:pPr>
            <a:r>
              <a:rPr lang="de-DE" sz="2000" dirty="0">
                <a:latin typeface="Arial Narrow" panose="020B0606020202030204" pitchFamily="34" charset="0"/>
              </a:rPr>
              <a:t>				13:35 – 14:35 </a:t>
            </a:r>
            <a:r>
              <a:rPr lang="de-DE" sz="2000" dirty="0" err="1">
                <a:latin typeface="Arial Narrow" panose="020B0606020202030204" pitchFamily="34" charset="0"/>
              </a:rPr>
              <a:t>martedì</a:t>
            </a:r>
            <a:r>
              <a:rPr lang="de-DE" sz="2000" dirty="0">
                <a:latin typeface="Arial Narrow" panose="020B0606020202030204" pitchFamily="34" charset="0"/>
              </a:rPr>
              <a:t> </a:t>
            </a:r>
            <a:r>
              <a:rPr lang="de-DE" sz="2000" dirty="0" err="1">
                <a:latin typeface="Arial Narrow" panose="020B0606020202030204" pitchFamily="34" charset="0"/>
              </a:rPr>
              <a:t>lezione</a:t>
            </a:r>
            <a:r>
              <a:rPr lang="de-DE" sz="2000" dirty="0">
                <a:latin typeface="Arial Narrow" panose="020B0606020202030204" pitchFamily="34" charset="0"/>
              </a:rPr>
              <a:t> </a:t>
            </a:r>
            <a:r>
              <a:rPr lang="de-DE" sz="2000" dirty="0" err="1">
                <a:latin typeface="Arial Narrow" panose="020B0606020202030204" pitchFamily="34" charset="0"/>
              </a:rPr>
              <a:t>facoltativa</a:t>
            </a:r>
            <a:br>
              <a:rPr lang="de-DE" sz="2000" dirty="0">
                <a:latin typeface="Arial Narrow" panose="020B0606020202030204" pitchFamily="34" charset="0"/>
              </a:rPr>
            </a:br>
            <a:r>
              <a:rPr lang="de-DE" sz="2000" dirty="0">
                <a:latin typeface="Arial Narrow" panose="020B0606020202030204" pitchFamily="34" charset="0"/>
              </a:rPr>
              <a:t>				Mensa </a:t>
            </a:r>
            <a:r>
              <a:rPr lang="de-DE" sz="2000" dirty="0" err="1">
                <a:latin typeface="Arial Narrow" panose="020B0606020202030204" pitchFamily="34" charset="0"/>
              </a:rPr>
              <a:t>facoltativa</a:t>
            </a:r>
            <a:endParaRPr lang="de-DE" sz="2000" dirty="0">
              <a:latin typeface="Arial Narrow" panose="020B0606020202030204" pitchFamily="34" charset="0"/>
            </a:endParaRPr>
          </a:p>
          <a:p>
            <a:pPr marL="0" indent="0">
              <a:buNone/>
            </a:pPr>
            <a:endParaRPr lang="de-DE" sz="2000" dirty="0">
              <a:latin typeface="Arial Narrow" panose="020B0606020202030204" pitchFamily="34" charset="0"/>
            </a:endParaRPr>
          </a:p>
          <a:p>
            <a:r>
              <a:rPr lang="it-IT" sz="2000" dirty="0">
                <a:latin typeface="Arial Narrow" panose="020B0606020202030204" pitchFamily="34" charset="0"/>
              </a:rPr>
              <a:t>Metodi di insegnamento: 	</a:t>
            </a:r>
          </a:p>
          <a:p>
            <a:pPr lvl="1">
              <a:buFont typeface="Wingdings" panose="05000000000000000000" pitchFamily="2" charset="2"/>
              <a:buChar char="§"/>
            </a:pPr>
            <a:r>
              <a:rPr lang="it-IT" sz="1800" dirty="0">
                <a:latin typeface="Arial Narrow" panose="020B0606020202030204" pitchFamily="34" charset="0"/>
              </a:rPr>
              <a:t>"Tutte le lingue sono uguali"</a:t>
            </a:r>
          </a:p>
          <a:p>
            <a:pPr lvl="1">
              <a:buFont typeface="Wingdings" panose="05000000000000000000" pitchFamily="2" charset="2"/>
              <a:buChar char="§"/>
            </a:pPr>
            <a:r>
              <a:rPr lang="it-IT" sz="1800" dirty="0">
                <a:latin typeface="Arial Narrow" panose="020B0606020202030204" pitchFamily="34" charset="0"/>
              </a:rPr>
              <a:t>Potenziamento delle lingue attraverso l'uso dell'italiano e dell'inglese a partire dalla 1° classe</a:t>
            </a:r>
          </a:p>
          <a:p>
            <a:pPr lvl="1">
              <a:buFont typeface="Wingdings" panose="05000000000000000000" pitchFamily="2" charset="2"/>
              <a:buChar char="§"/>
            </a:pPr>
            <a:r>
              <a:rPr lang="it-IT" sz="1800" dirty="0">
                <a:latin typeface="Arial Narrow" panose="020B0606020202030204" pitchFamily="34" charset="0"/>
              </a:rPr>
              <a:t>Uso interdisciplinare delle lingue a partire dalla 1° classe</a:t>
            </a:r>
          </a:p>
          <a:p>
            <a:pPr lvl="1">
              <a:buFont typeface="Wingdings" panose="05000000000000000000" pitchFamily="2" charset="2"/>
              <a:buChar char="§"/>
            </a:pPr>
            <a:r>
              <a:rPr lang="it-IT" sz="1800" dirty="0">
                <a:latin typeface="Arial Narrow" panose="020B0606020202030204" pitchFamily="34" charset="0"/>
              </a:rPr>
              <a:t>Progetti linguistici in collaborazione con la sezione di lingua italiana Langer</a:t>
            </a:r>
          </a:p>
          <a:p>
            <a:endParaRPr lang="de-DE" sz="2000" dirty="0">
              <a:latin typeface="Arial Narrow" panose="020B0606020202030204" pitchFamily="34" charset="0"/>
            </a:endParaRPr>
          </a:p>
          <a:p>
            <a:endParaRPr lang="de-DE" sz="2000" dirty="0">
              <a:latin typeface="Arial Narrow" panose="020B0606020202030204" pitchFamily="34" charset="0"/>
            </a:endParaRPr>
          </a:p>
        </p:txBody>
      </p:sp>
      <p:sp>
        <p:nvSpPr>
          <p:cNvPr id="4" name="Titel 1">
            <a:extLst>
              <a:ext uri="{FF2B5EF4-FFF2-40B4-BE49-F238E27FC236}">
                <a16:creationId xmlns:a16="http://schemas.microsoft.com/office/drawing/2014/main" id="{0F68964E-015D-8AE5-A02C-0F09D1A5A545}"/>
              </a:ext>
            </a:extLst>
          </p:cNvPr>
          <p:cNvSpPr txBox="1">
            <a:spLocks/>
          </p:cNvSpPr>
          <p:nvPr/>
        </p:nvSpPr>
        <p:spPr bwMode="gray">
          <a:xfrm>
            <a:off x="2198382" y="1035956"/>
            <a:ext cx="6343672" cy="709865"/>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de-DE" sz="2400" b="1" dirty="0">
                <a:solidFill>
                  <a:schemeClr val="accent1">
                    <a:lumMod val="60000"/>
                    <a:lumOff val="40000"/>
                  </a:schemeClr>
                </a:solidFill>
                <a:latin typeface="Arial" panose="020B0604020202020204" pitchFamily="34" charset="0"/>
                <a:cs typeface="Arial" panose="020B0604020202020204" pitchFamily="34" charset="0"/>
              </a:rPr>
              <a:t>Classe </a:t>
            </a:r>
            <a:r>
              <a:rPr lang="de-DE" sz="2400" b="1" dirty="0" err="1">
                <a:solidFill>
                  <a:schemeClr val="accent1">
                    <a:lumMod val="60000"/>
                    <a:lumOff val="40000"/>
                  </a:schemeClr>
                </a:solidFill>
                <a:latin typeface="Arial" panose="020B0604020202020204" pitchFamily="34" charset="0"/>
                <a:cs typeface="Arial" panose="020B0604020202020204" pitchFamily="34" charset="0"/>
              </a:rPr>
              <a:t>linguistica</a:t>
            </a:r>
            <a:r>
              <a:rPr lang="de-DE" sz="2400" b="1" dirty="0">
                <a:solidFill>
                  <a:schemeClr val="accent1">
                    <a:lumMod val="60000"/>
                    <a:lumOff val="40000"/>
                  </a:schemeClr>
                </a:solidFill>
                <a:latin typeface="Arial" panose="020B0604020202020204" pitchFamily="34" charset="0"/>
                <a:cs typeface="Arial" panose="020B0604020202020204" pitchFamily="34" charset="0"/>
              </a:rPr>
              <a:t> Langer</a:t>
            </a:r>
            <a:endParaRPr lang="de-DE" sz="5000" b="1" dirty="0">
              <a:solidFill>
                <a:schemeClr val="accent1">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4295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65787" y="379270"/>
            <a:ext cx="7886700" cy="1325563"/>
          </a:xfrm>
        </p:spPr>
        <p:txBody>
          <a:bodyPr>
            <a:normAutofit/>
          </a:bodyPr>
          <a:lstStyle/>
          <a:p>
            <a:r>
              <a:rPr lang="de-DE" sz="5000" b="1" dirty="0">
                <a:latin typeface="Arial" panose="020B0604020202020204" pitchFamily="34" charset="0"/>
                <a:cs typeface="Arial" panose="020B0604020202020204" pitchFamily="34" charset="0"/>
              </a:rPr>
              <a:t>LER</a:t>
            </a:r>
            <a:r>
              <a:rPr lang="de-DE" sz="4400" b="1" dirty="0">
                <a:latin typeface="Arial" panose="020B0604020202020204" pitchFamily="34" charset="0"/>
                <a:cs typeface="Arial" panose="020B0604020202020204" pitchFamily="34" charset="0"/>
              </a:rPr>
              <a:t> - </a:t>
            </a:r>
            <a:r>
              <a:rPr lang="de-DE" sz="5000" b="1" dirty="0">
                <a:latin typeface="Arial" panose="020B0604020202020204" pitchFamily="34" charset="0"/>
                <a:cs typeface="Arial" panose="020B0604020202020204" pitchFamily="34" charset="0"/>
              </a:rPr>
              <a:t>Ethik</a:t>
            </a:r>
            <a:br>
              <a:rPr lang="de-DE" b="1" dirty="0">
                <a:latin typeface="Arial" panose="020B0604020202020204" pitchFamily="34" charset="0"/>
                <a:cs typeface="Arial" panose="020B0604020202020204" pitchFamily="34" charset="0"/>
              </a:rPr>
            </a:br>
            <a:r>
              <a:rPr lang="de-DE" sz="3100" b="1" dirty="0">
                <a:latin typeface="Arial" panose="020B0604020202020204" pitchFamily="34" charset="0"/>
                <a:cs typeface="Arial" panose="020B0604020202020204" pitchFamily="34" charset="0"/>
              </a:rPr>
              <a:t>Alternativunterricht</a:t>
            </a:r>
          </a:p>
        </p:txBody>
      </p:sp>
      <p:sp>
        <p:nvSpPr>
          <p:cNvPr id="3" name="Inhaltsplatzhalter 2">
            <a:extLst>
              <a:ext uri="{FF2B5EF4-FFF2-40B4-BE49-F238E27FC236}">
                <a16:creationId xmlns:a16="http://schemas.microsoft.com/office/drawing/2014/main" id="{433C4004-C8EE-41D6-9304-8CA5FE0D5699}"/>
              </a:ext>
            </a:extLst>
          </p:cNvPr>
          <p:cNvSpPr>
            <a:spLocks noGrp="1"/>
          </p:cNvSpPr>
          <p:nvPr>
            <p:ph idx="1"/>
          </p:nvPr>
        </p:nvSpPr>
        <p:spPr>
          <a:xfrm>
            <a:off x="628650" y="2072762"/>
            <a:ext cx="7886700" cy="4351338"/>
          </a:xfrm>
        </p:spPr>
        <p:txBody>
          <a:bodyPr>
            <a:normAutofit/>
          </a:bodyPr>
          <a:lstStyle/>
          <a:p>
            <a:pPr marL="0" indent="0">
              <a:buNone/>
            </a:pPr>
            <a:r>
              <a:rPr lang="de-DE" b="1" dirty="0">
                <a:latin typeface="Arial Narrow" panose="020B0606020202030204" pitchFamily="34" charset="0"/>
              </a:rPr>
              <a:t>L</a:t>
            </a:r>
            <a:r>
              <a:rPr lang="de-DE" dirty="0">
                <a:latin typeface="Arial Narrow" panose="020B0606020202030204" pitchFamily="34" charset="0"/>
              </a:rPr>
              <a:t>       Lebensgestaltung</a:t>
            </a:r>
          </a:p>
          <a:p>
            <a:pPr marL="0" indent="0">
              <a:buNone/>
            </a:pPr>
            <a:r>
              <a:rPr lang="de-DE" b="1" dirty="0">
                <a:latin typeface="Arial Narrow" panose="020B0606020202030204" pitchFamily="34" charset="0"/>
              </a:rPr>
              <a:t>E</a:t>
            </a:r>
            <a:r>
              <a:rPr lang="de-DE" dirty="0">
                <a:latin typeface="Arial Narrow" panose="020B0606020202030204" pitchFamily="34" charset="0"/>
              </a:rPr>
              <a:t>       Ethik</a:t>
            </a:r>
          </a:p>
          <a:p>
            <a:pPr marL="0" indent="0">
              <a:buNone/>
            </a:pPr>
            <a:r>
              <a:rPr lang="de-DE" b="1" dirty="0">
                <a:latin typeface="Arial Narrow" panose="020B0606020202030204" pitchFamily="34" charset="0"/>
              </a:rPr>
              <a:t>R </a:t>
            </a:r>
            <a:r>
              <a:rPr lang="de-DE" dirty="0">
                <a:latin typeface="Arial Narrow" panose="020B0606020202030204" pitchFamily="34" charset="0"/>
              </a:rPr>
              <a:t>      Religionen</a:t>
            </a:r>
          </a:p>
          <a:p>
            <a:endParaRPr lang="de-DE" dirty="0">
              <a:latin typeface="Arial Narrow" panose="020B0606020202030204" pitchFamily="34" charset="0"/>
            </a:endParaRPr>
          </a:p>
          <a:p>
            <a:pPr marL="0" indent="0">
              <a:buNone/>
            </a:pPr>
            <a:r>
              <a:rPr lang="de-DE" b="1" dirty="0">
                <a:latin typeface="Arial Narrow" panose="020B0606020202030204" pitchFamily="34" charset="0"/>
              </a:rPr>
              <a:t>Themen des Unterrichts:</a:t>
            </a:r>
          </a:p>
          <a:p>
            <a:r>
              <a:rPr lang="de-DE" dirty="0">
                <a:latin typeface="Arial Narrow" panose="020B0606020202030204" pitchFamily="34" charset="0"/>
              </a:rPr>
              <a:t>Menschsein </a:t>
            </a:r>
          </a:p>
          <a:p>
            <a:r>
              <a:rPr lang="de-DE" dirty="0">
                <a:latin typeface="Arial Narrow" panose="020B0606020202030204" pitchFamily="34" charset="0"/>
              </a:rPr>
              <a:t>Zusammenleben</a:t>
            </a:r>
          </a:p>
          <a:p>
            <a:r>
              <a:rPr lang="de-DE" dirty="0">
                <a:latin typeface="Arial Narrow" panose="020B0606020202030204" pitchFamily="34" charset="0"/>
              </a:rPr>
              <a:t>Religionen und Kulturen</a:t>
            </a:r>
          </a:p>
          <a:p>
            <a:r>
              <a:rPr lang="de-DE" dirty="0">
                <a:latin typeface="Arial Narrow" panose="020B0606020202030204" pitchFamily="34" charset="0"/>
              </a:rPr>
              <a:t>Moderne Welt</a:t>
            </a:r>
          </a:p>
        </p:txBody>
      </p:sp>
      <p:pic>
        <p:nvPicPr>
          <p:cNvPr id="13" name="Grafik 12" descr="Ein Bild, das Person enthält.&#10;&#10;Automatisch generierte Beschreibung">
            <a:extLst>
              <a:ext uri="{FF2B5EF4-FFF2-40B4-BE49-F238E27FC236}">
                <a16:creationId xmlns:a16="http://schemas.microsoft.com/office/drawing/2014/main" id="{1B9B4509-9E24-4581-AE31-05E19003C31A}"/>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27087" r="14401"/>
          <a:stretch/>
        </p:blipFill>
        <p:spPr>
          <a:xfrm>
            <a:off x="4409137" y="13"/>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cxnSp>
        <p:nvCxnSpPr>
          <p:cNvPr id="7" name="Gerader Verbinder 6">
            <a:extLst>
              <a:ext uri="{FF2B5EF4-FFF2-40B4-BE49-F238E27FC236}">
                <a16:creationId xmlns:a16="http://schemas.microsoft.com/office/drawing/2014/main" id="{66428052-02CB-8C03-2C5B-1B3A5653FCE3}"/>
              </a:ext>
            </a:extLst>
          </p:cNvPr>
          <p:cNvCxnSpPr/>
          <p:nvPr/>
        </p:nvCxnSpPr>
        <p:spPr>
          <a:xfrm>
            <a:off x="554182" y="1838037"/>
            <a:ext cx="3707173"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702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91490" y="365125"/>
            <a:ext cx="3840085" cy="1692794"/>
          </a:xfrm>
        </p:spPr>
        <p:txBody>
          <a:bodyPr>
            <a:normAutofit/>
          </a:bodyPr>
          <a:lstStyle/>
          <a:p>
            <a:r>
              <a:rPr lang="de-DE" sz="5000" b="1" dirty="0">
                <a:latin typeface="Arial" panose="020B0604020202020204" pitchFamily="34" charset="0"/>
                <a:cs typeface="Arial" panose="020B0604020202020204" pitchFamily="34" charset="0"/>
              </a:rPr>
              <a:t>LER</a:t>
            </a:r>
            <a:r>
              <a:rPr lang="de-DE" sz="3100" b="1" dirty="0">
                <a:latin typeface="Arial" panose="020B0604020202020204" pitchFamily="34" charset="0"/>
                <a:cs typeface="Arial" panose="020B0604020202020204" pitchFamily="34" charset="0"/>
              </a:rPr>
              <a:t> - </a:t>
            </a:r>
            <a:r>
              <a:rPr lang="de-DE" sz="3100" b="1" dirty="0" err="1">
                <a:latin typeface="Arial" panose="020B0604020202020204" pitchFamily="34" charset="0"/>
                <a:cs typeface="Arial" panose="020B0604020202020204" pitchFamily="34" charset="0"/>
              </a:rPr>
              <a:t>Etica</a:t>
            </a:r>
            <a:br>
              <a:rPr lang="de-DE" sz="3100" b="1" dirty="0">
                <a:latin typeface="Arial" panose="020B0604020202020204" pitchFamily="34" charset="0"/>
                <a:cs typeface="Arial" panose="020B0604020202020204" pitchFamily="34" charset="0"/>
              </a:rPr>
            </a:br>
            <a:r>
              <a:rPr lang="de-DE" sz="3100" b="1" dirty="0">
                <a:latin typeface="Arial" panose="020B0604020202020204" pitchFamily="34" charset="0"/>
                <a:cs typeface="Arial" panose="020B0604020202020204" pitchFamily="34" charset="0"/>
              </a:rPr>
              <a:t>materia </a:t>
            </a:r>
            <a:r>
              <a:rPr lang="de-DE" sz="3100" b="1" dirty="0" err="1">
                <a:latin typeface="Arial" panose="020B0604020202020204" pitchFamily="34" charset="0"/>
                <a:cs typeface="Arial" panose="020B0604020202020204" pitchFamily="34" charset="0"/>
              </a:rPr>
              <a:t>alternativa</a:t>
            </a:r>
            <a:endParaRPr lang="de-DE" sz="3100" b="1"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433C4004-C8EE-41D6-9304-8CA5FE0D5699}"/>
              </a:ext>
            </a:extLst>
          </p:cNvPr>
          <p:cNvSpPr>
            <a:spLocks noGrp="1"/>
          </p:cNvSpPr>
          <p:nvPr>
            <p:ph idx="1"/>
          </p:nvPr>
        </p:nvSpPr>
        <p:spPr>
          <a:xfrm>
            <a:off x="491490" y="2575033"/>
            <a:ext cx="4254681" cy="4043477"/>
          </a:xfrm>
        </p:spPr>
        <p:txBody>
          <a:bodyPr>
            <a:normAutofit/>
          </a:bodyPr>
          <a:lstStyle/>
          <a:p>
            <a:pPr marL="0" indent="0">
              <a:buNone/>
            </a:pPr>
            <a:r>
              <a:rPr lang="de-DE" sz="2000" b="1" dirty="0">
                <a:latin typeface="Arial Narrow" panose="020B0606020202030204" pitchFamily="34" charset="0"/>
              </a:rPr>
              <a:t>L  </a:t>
            </a:r>
            <a:r>
              <a:rPr lang="de-DE" sz="2000" dirty="0">
                <a:latin typeface="Arial Narrow" panose="020B0606020202030204" pitchFamily="34" charset="0"/>
              </a:rPr>
              <a:t>     Lebensgestaltung (</a:t>
            </a:r>
            <a:r>
              <a:rPr lang="de-DE" sz="2000" dirty="0" err="1">
                <a:latin typeface="Arial Narrow" panose="020B0606020202030204" pitchFamily="34" charset="0"/>
              </a:rPr>
              <a:t>stile</a:t>
            </a:r>
            <a:r>
              <a:rPr lang="de-DE" sz="2000" dirty="0">
                <a:latin typeface="Arial Narrow" panose="020B0606020202030204" pitchFamily="34" charset="0"/>
              </a:rPr>
              <a:t> di </a:t>
            </a:r>
            <a:r>
              <a:rPr lang="de-DE" sz="2000" dirty="0" err="1">
                <a:latin typeface="Arial Narrow" panose="020B0606020202030204" pitchFamily="34" charset="0"/>
              </a:rPr>
              <a:t>vita</a:t>
            </a:r>
            <a:r>
              <a:rPr lang="de-DE" sz="2000" dirty="0">
                <a:latin typeface="Arial Narrow" panose="020B0606020202030204" pitchFamily="34" charset="0"/>
              </a:rPr>
              <a:t>)</a:t>
            </a:r>
          </a:p>
          <a:p>
            <a:pPr marL="0" indent="0">
              <a:buNone/>
            </a:pPr>
            <a:r>
              <a:rPr lang="de-DE" sz="2000" b="1" dirty="0">
                <a:latin typeface="Arial Narrow" panose="020B0606020202030204" pitchFamily="34" charset="0"/>
              </a:rPr>
              <a:t>E </a:t>
            </a:r>
            <a:r>
              <a:rPr lang="de-DE" sz="2000" dirty="0">
                <a:latin typeface="Arial Narrow" panose="020B0606020202030204" pitchFamily="34" charset="0"/>
              </a:rPr>
              <a:t>      Ethik (</a:t>
            </a:r>
            <a:r>
              <a:rPr lang="de-DE" sz="2000" dirty="0" err="1">
                <a:latin typeface="Arial Narrow" panose="020B0606020202030204" pitchFamily="34" charset="0"/>
              </a:rPr>
              <a:t>etica</a:t>
            </a:r>
            <a:r>
              <a:rPr lang="de-DE" sz="2000" dirty="0">
                <a:latin typeface="Arial Narrow" panose="020B0606020202030204" pitchFamily="34" charset="0"/>
              </a:rPr>
              <a:t>)</a:t>
            </a:r>
          </a:p>
          <a:p>
            <a:pPr marL="0" indent="0">
              <a:buNone/>
            </a:pPr>
            <a:r>
              <a:rPr lang="de-DE" sz="2000" b="1" dirty="0">
                <a:latin typeface="Arial Narrow" panose="020B0606020202030204" pitchFamily="34" charset="0"/>
              </a:rPr>
              <a:t>R </a:t>
            </a:r>
            <a:r>
              <a:rPr lang="de-DE" sz="2000" dirty="0">
                <a:latin typeface="Arial Narrow" panose="020B0606020202030204" pitchFamily="34" charset="0"/>
              </a:rPr>
              <a:t>      Religionen (</a:t>
            </a:r>
            <a:r>
              <a:rPr lang="de-DE" sz="2000" dirty="0" err="1">
                <a:latin typeface="Arial Narrow" panose="020B0606020202030204" pitchFamily="34" charset="0"/>
              </a:rPr>
              <a:t>religioni</a:t>
            </a:r>
            <a:r>
              <a:rPr lang="de-DE" sz="2000" dirty="0">
                <a:latin typeface="Arial Narrow" panose="020B0606020202030204" pitchFamily="34" charset="0"/>
              </a:rPr>
              <a:t>)</a:t>
            </a:r>
          </a:p>
          <a:p>
            <a:pPr marL="0" indent="0">
              <a:buNone/>
            </a:pPr>
            <a:endParaRPr lang="de-DE" sz="2000" dirty="0">
              <a:latin typeface="Arial Narrow" panose="020B0606020202030204" pitchFamily="34" charset="0"/>
            </a:endParaRPr>
          </a:p>
          <a:p>
            <a:pPr marL="0" indent="0">
              <a:buNone/>
            </a:pPr>
            <a:r>
              <a:rPr lang="it-IT" sz="2000" b="1" dirty="0">
                <a:latin typeface="Arial Narrow" panose="020B0606020202030204" pitchFamily="34" charset="0"/>
              </a:rPr>
              <a:t>Temi delle lezioni:</a:t>
            </a:r>
          </a:p>
          <a:p>
            <a:pPr>
              <a:buFont typeface="Wingdings" panose="05000000000000000000" pitchFamily="2" charset="2"/>
              <a:buChar char="§"/>
            </a:pPr>
            <a:r>
              <a:rPr lang="it-IT" sz="2000" dirty="0">
                <a:latin typeface="Arial Narrow" panose="020B0606020202030204" pitchFamily="34" charset="0"/>
              </a:rPr>
              <a:t>Essere umano </a:t>
            </a:r>
          </a:p>
          <a:p>
            <a:pPr>
              <a:buFont typeface="Wingdings" panose="05000000000000000000" pitchFamily="2" charset="2"/>
              <a:buChar char="§"/>
            </a:pPr>
            <a:r>
              <a:rPr lang="it-IT" sz="2000" dirty="0">
                <a:latin typeface="Arial Narrow" panose="020B0606020202030204" pitchFamily="34" charset="0"/>
              </a:rPr>
              <a:t>Vivere insieme</a:t>
            </a:r>
          </a:p>
          <a:p>
            <a:pPr>
              <a:buFont typeface="Wingdings" panose="05000000000000000000" pitchFamily="2" charset="2"/>
              <a:buChar char="§"/>
            </a:pPr>
            <a:r>
              <a:rPr lang="it-IT" sz="2000" dirty="0">
                <a:latin typeface="Arial Narrow" panose="020B0606020202030204" pitchFamily="34" charset="0"/>
              </a:rPr>
              <a:t>Religioni e culture</a:t>
            </a:r>
          </a:p>
          <a:p>
            <a:pPr>
              <a:buFont typeface="Wingdings" panose="05000000000000000000" pitchFamily="2" charset="2"/>
              <a:buChar char="§"/>
            </a:pPr>
            <a:r>
              <a:rPr lang="it-IT" sz="2000" dirty="0">
                <a:latin typeface="Arial Narrow" panose="020B0606020202030204" pitchFamily="34" charset="0"/>
              </a:rPr>
              <a:t>Mondo moderno</a:t>
            </a:r>
          </a:p>
        </p:txBody>
      </p:sp>
      <p:pic>
        <p:nvPicPr>
          <p:cNvPr id="13" name="Grafik 12" descr="Ein Bild, das Person enthält.&#10;&#10;Automatisch generierte Beschreibung">
            <a:extLst>
              <a:ext uri="{FF2B5EF4-FFF2-40B4-BE49-F238E27FC236}">
                <a16:creationId xmlns:a16="http://schemas.microsoft.com/office/drawing/2014/main" id="{1B9B4509-9E24-4581-AE31-05E19003C31A}"/>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27087" r="14401"/>
          <a:stretch/>
        </p:blipFill>
        <p:spPr>
          <a:xfrm>
            <a:off x="4409136" y="1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469004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1B32060-F1A8-7E1B-71A8-C66D304317BC}"/>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t="2039" b="2039"/>
          <a:stretch/>
        </p:blipFill>
        <p:spPr>
          <a:xfrm>
            <a:off x="5948847" y="13"/>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4" name="Inhaltsplatzhalter 3">
            <a:extLst>
              <a:ext uri="{FF2B5EF4-FFF2-40B4-BE49-F238E27FC236}">
                <a16:creationId xmlns:a16="http://schemas.microsoft.com/office/drawing/2014/main" id="{41648216-DBD8-420D-940B-6DC05635F9F4}"/>
              </a:ext>
            </a:extLst>
          </p:cNvPr>
          <p:cNvSpPr>
            <a:spLocks noGrp="1"/>
          </p:cNvSpPr>
          <p:nvPr>
            <p:ph sz="half" idx="2"/>
          </p:nvPr>
        </p:nvSpPr>
        <p:spPr>
          <a:xfrm>
            <a:off x="629841" y="1395166"/>
            <a:ext cx="7886699" cy="5328907"/>
          </a:xfrm>
        </p:spPr>
        <p:txBody>
          <a:bodyPr>
            <a:normAutofit fontScale="92500" lnSpcReduction="10000"/>
          </a:bodyPr>
          <a:lstStyle/>
          <a:p>
            <a:pPr marL="0" indent="0">
              <a:buNone/>
            </a:pPr>
            <a:endParaRPr lang="de-DE" dirty="0">
              <a:latin typeface="Arial Narrow" panose="020B0606020202030204" pitchFamily="34" charset="0"/>
            </a:endParaRPr>
          </a:p>
          <a:p>
            <a:r>
              <a:rPr lang="de-DE" b="1" dirty="0">
                <a:latin typeface="Arial Narrow" panose="020B0606020202030204" pitchFamily="34" charset="0"/>
              </a:rPr>
              <a:t>Konzentrations- und Merkfähigkeit</a:t>
            </a:r>
            <a:r>
              <a:rPr lang="de-DE" dirty="0">
                <a:latin typeface="Arial Narrow" panose="020B0606020202030204" pitchFamily="34" charset="0"/>
              </a:rPr>
              <a:t>: </a:t>
            </a:r>
          </a:p>
          <a:p>
            <a:pPr marL="0" indent="0">
              <a:buNone/>
            </a:pPr>
            <a:r>
              <a:rPr lang="de-DE" dirty="0">
                <a:latin typeface="Arial Narrow" panose="020B0606020202030204" pitchFamily="34" charset="0"/>
              </a:rPr>
              <a:t>Beispiele:</a:t>
            </a:r>
          </a:p>
          <a:p>
            <a:pPr marL="0" indent="0">
              <a:buNone/>
            </a:pPr>
            <a:r>
              <a:rPr lang="de-DE" dirty="0">
                <a:latin typeface="Arial Narrow" panose="020B0606020202030204" pitchFamily="34" charset="0"/>
                <a:sym typeface="Wingdings" panose="05000000000000000000" pitchFamily="2" charset="2"/>
              </a:rPr>
              <a:t></a:t>
            </a:r>
            <a:r>
              <a:rPr lang="de-DE" dirty="0">
                <a:latin typeface="Arial Narrow" panose="020B0606020202030204" pitchFamily="34" charset="0"/>
              </a:rPr>
              <a:t>10 min mündlichen Erzählungen/Erklärungen folgen  </a:t>
            </a:r>
          </a:p>
          <a:p>
            <a:pPr>
              <a:buFont typeface="Wingdings" panose="05000000000000000000" pitchFamily="2" charset="2"/>
              <a:buChar char="à"/>
            </a:pPr>
            <a:r>
              <a:rPr lang="de-DE" dirty="0">
                <a:latin typeface="Arial Narrow" panose="020B0606020202030204" pitchFamily="34" charset="0"/>
                <a:sym typeface="Wingdings" panose="05000000000000000000" pitchFamily="2" charset="2"/>
              </a:rPr>
              <a:t>Ausdauer bei Durchführung von Tätigkeiten</a:t>
            </a:r>
          </a:p>
          <a:p>
            <a:pPr marL="0" indent="0">
              <a:buNone/>
            </a:pPr>
            <a:endParaRPr lang="de-DE" dirty="0">
              <a:latin typeface="Arial Narrow" panose="020B0606020202030204" pitchFamily="34" charset="0"/>
            </a:endParaRPr>
          </a:p>
          <a:p>
            <a:r>
              <a:rPr lang="de-DE" b="1" dirty="0">
                <a:latin typeface="Arial Narrow" panose="020B0606020202030204" pitchFamily="34" charset="0"/>
              </a:rPr>
              <a:t>Sozialkompetenz: </a:t>
            </a:r>
            <a:r>
              <a:rPr lang="de-DE" dirty="0">
                <a:latin typeface="Arial Narrow" panose="020B0606020202030204" pitchFamily="34" charset="0"/>
              </a:rPr>
              <a:t>Kooperationsfähigkeit und soziale </a:t>
            </a:r>
            <a:br>
              <a:rPr lang="de-DE" dirty="0">
                <a:latin typeface="Arial Narrow" panose="020B0606020202030204" pitchFamily="34" charset="0"/>
              </a:rPr>
            </a:br>
            <a:r>
              <a:rPr lang="de-DE" dirty="0">
                <a:latin typeface="Arial Narrow" panose="020B0606020202030204" pitchFamily="34" charset="0"/>
              </a:rPr>
              <a:t>Verantwortung; Anweisungen befolgen, Regelverständnis </a:t>
            </a:r>
          </a:p>
          <a:p>
            <a:pPr marL="0" indent="0">
              <a:buNone/>
            </a:pPr>
            <a:endParaRPr lang="de-DE" dirty="0">
              <a:latin typeface="Arial Narrow" panose="020B0606020202030204" pitchFamily="34" charset="0"/>
            </a:endParaRPr>
          </a:p>
          <a:p>
            <a:r>
              <a:rPr lang="de-DE" b="1" dirty="0">
                <a:latin typeface="Arial Narrow" panose="020B0606020202030204" pitchFamily="34" charset="0"/>
              </a:rPr>
              <a:t>Selbständigkeit</a:t>
            </a:r>
            <a:r>
              <a:rPr lang="de-DE" dirty="0">
                <a:latin typeface="Arial Narrow" panose="020B0606020202030204" pitchFamily="34" charset="0"/>
              </a:rPr>
              <a:t>: Anziehen; Alltagsbedürfnisse, Ordnung </a:t>
            </a:r>
            <a:br>
              <a:rPr lang="de-DE" dirty="0">
                <a:latin typeface="Arial Narrow" panose="020B0606020202030204" pitchFamily="34" charset="0"/>
              </a:rPr>
            </a:br>
            <a:r>
              <a:rPr lang="de-DE" dirty="0">
                <a:latin typeface="Arial Narrow" panose="020B0606020202030204" pitchFamily="34" charset="0"/>
              </a:rPr>
              <a:t>halten, Esskultur</a:t>
            </a:r>
          </a:p>
          <a:p>
            <a:pPr marL="0" indent="0">
              <a:buNone/>
            </a:pPr>
            <a:endParaRPr lang="de-DE" dirty="0">
              <a:latin typeface="Arial Narrow" panose="020B0606020202030204" pitchFamily="34" charset="0"/>
            </a:endParaRPr>
          </a:p>
          <a:p>
            <a:r>
              <a:rPr lang="de-DE" b="1" dirty="0">
                <a:latin typeface="Arial Narrow" panose="020B0606020202030204" pitchFamily="34" charset="0"/>
              </a:rPr>
              <a:t>Gefühle und Frustrationstoleranz: </a:t>
            </a:r>
            <a:r>
              <a:rPr lang="de-DE" dirty="0">
                <a:latin typeface="Arial Narrow" panose="020B0606020202030204" pitchFamily="34" charset="0"/>
              </a:rPr>
              <a:t>Emotionale Kontrolle, Einsicht…</a:t>
            </a:r>
            <a:endParaRPr lang="de-DE" b="1" dirty="0">
              <a:latin typeface="Arial Narrow" panose="020B0606020202030204" pitchFamily="34" charset="0"/>
            </a:endParaRPr>
          </a:p>
          <a:p>
            <a:pPr marL="0" indent="0">
              <a:buNone/>
            </a:pPr>
            <a:endParaRPr lang="de-DE" dirty="0">
              <a:latin typeface="Arial Narrow" panose="020B0606020202030204" pitchFamily="34" charset="0"/>
            </a:endParaRPr>
          </a:p>
          <a:p>
            <a:r>
              <a:rPr lang="de-DE" b="1" dirty="0">
                <a:latin typeface="Arial Narrow" panose="020B0606020202030204" pitchFamily="34" charset="0"/>
              </a:rPr>
              <a:t>Motorische Fähigkeiten</a:t>
            </a:r>
            <a:r>
              <a:rPr lang="de-DE" dirty="0">
                <a:latin typeface="Arial Narrow" panose="020B0606020202030204" pitchFamily="34" charset="0"/>
              </a:rPr>
              <a:t>:  Feinmotorik (Stifthaltung; </a:t>
            </a:r>
            <a:br>
              <a:rPr lang="de-DE" dirty="0">
                <a:latin typeface="Arial Narrow" panose="020B0606020202030204" pitchFamily="34" charset="0"/>
              </a:rPr>
            </a:br>
            <a:r>
              <a:rPr lang="de-DE" dirty="0">
                <a:latin typeface="Arial Narrow" panose="020B0606020202030204" pitchFamily="34" charset="0"/>
              </a:rPr>
              <a:t>Scherenhaltung); Malbücher </a:t>
            </a:r>
          </a:p>
          <a:p>
            <a:endParaRPr lang="de-DE" dirty="0">
              <a:latin typeface="Arial Narrow" panose="020B0606020202030204" pitchFamily="34" charset="0"/>
            </a:endParaRPr>
          </a:p>
          <a:p>
            <a:endParaRPr lang="de-DE" dirty="0">
              <a:latin typeface="Arial Narrow" panose="020B0606020202030204" pitchFamily="34" charset="0"/>
            </a:endParaRPr>
          </a:p>
          <a:p>
            <a:endParaRPr lang="de-DE" dirty="0">
              <a:latin typeface="Arial Narrow" panose="020B0606020202030204" pitchFamily="34" charset="0"/>
            </a:endParaRPr>
          </a:p>
          <a:p>
            <a:endParaRPr lang="de-DE" dirty="0">
              <a:latin typeface="Arial Narrow" panose="020B0606020202030204" pitchFamily="34" charset="0"/>
            </a:endParaRPr>
          </a:p>
        </p:txBody>
      </p:sp>
      <p:sp>
        <p:nvSpPr>
          <p:cNvPr id="7" name="Titel 1">
            <a:extLst>
              <a:ext uri="{FF2B5EF4-FFF2-40B4-BE49-F238E27FC236}">
                <a16:creationId xmlns:a16="http://schemas.microsoft.com/office/drawing/2014/main" id="{71246D49-2D12-39E5-202D-D0902F55811F}"/>
              </a:ext>
            </a:extLst>
          </p:cNvPr>
          <p:cNvSpPr>
            <a:spLocks noGrp="1"/>
          </p:cNvSpPr>
          <p:nvPr>
            <p:ph type="title"/>
          </p:nvPr>
        </p:nvSpPr>
        <p:spPr>
          <a:xfrm>
            <a:off x="546908" y="133927"/>
            <a:ext cx="5673783" cy="1692794"/>
          </a:xfrm>
        </p:spPr>
        <p:txBody>
          <a:bodyPr>
            <a:normAutofit/>
          </a:bodyPr>
          <a:lstStyle/>
          <a:p>
            <a:r>
              <a:rPr lang="de-DE" sz="5000" b="1" dirty="0">
                <a:latin typeface="Arial" panose="020B0604020202020204" pitchFamily="34" charset="0"/>
                <a:cs typeface="Arial" panose="020B0604020202020204" pitchFamily="34" charset="0"/>
              </a:rPr>
              <a:t>Schulbereitschaft</a:t>
            </a:r>
            <a:endParaRPr lang="de-DE" sz="3100" b="1" dirty="0">
              <a:latin typeface="Arial" panose="020B0604020202020204" pitchFamily="34" charset="0"/>
              <a:cs typeface="Arial" panose="020B0604020202020204" pitchFamily="34" charset="0"/>
            </a:endParaRPr>
          </a:p>
        </p:txBody>
      </p:sp>
      <p:cxnSp>
        <p:nvCxnSpPr>
          <p:cNvPr id="9" name="Gerader Verbinder 8">
            <a:extLst>
              <a:ext uri="{FF2B5EF4-FFF2-40B4-BE49-F238E27FC236}">
                <a16:creationId xmlns:a16="http://schemas.microsoft.com/office/drawing/2014/main" id="{58582898-526F-41A5-DC51-8920FF05186A}"/>
              </a:ext>
            </a:extLst>
          </p:cNvPr>
          <p:cNvCxnSpPr>
            <a:cxnSpLocks/>
          </p:cNvCxnSpPr>
          <p:nvPr/>
        </p:nvCxnSpPr>
        <p:spPr>
          <a:xfrm>
            <a:off x="701964" y="1514764"/>
            <a:ext cx="5246883"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48277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57EA6BBA-7B7E-4283-8643-E1B7B63CA94D}"/>
              </a:ext>
            </a:extLst>
          </p:cNvPr>
          <p:cNvSpPr txBox="1"/>
          <p:nvPr/>
        </p:nvSpPr>
        <p:spPr>
          <a:xfrm>
            <a:off x="596348" y="622852"/>
            <a:ext cx="7911548" cy="369332"/>
          </a:xfrm>
          <a:prstGeom prst="rect">
            <a:avLst/>
          </a:prstGeom>
          <a:noFill/>
        </p:spPr>
        <p:txBody>
          <a:bodyPr wrap="square" rtlCol="0">
            <a:spAutoFit/>
          </a:bodyPr>
          <a:lstStyle/>
          <a:p>
            <a:r>
              <a:rPr lang="de-DE" dirty="0"/>
              <a:t> </a:t>
            </a:r>
          </a:p>
        </p:txBody>
      </p:sp>
      <p:sp>
        <p:nvSpPr>
          <p:cNvPr id="8" name="Textfeld 7">
            <a:extLst>
              <a:ext uri="{FF2B5EF4-FFF2-40B4-BE49-F238E27FC236}">
                <a16:creationId xmlns:a16="http://schemas.microsoft.com/office/drawing/2014/main" id="{6DAFF7FE-CAC6-4277-871C-055507F7345C}"/>
              </a:ext>
            </a:extLst>
          </p:cNvPr>
          <p:cNvSpPr txBox="1"/>
          <p:nvPr/>
        </p:nvSpPr>
        <p:spPr>
          <a:xfrm>
            <a:off x="431700" y="622852"/>
            <a:ext cx="7315200" cy="584820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e-DE" dirty="0">
                <a:latin typeface="Arial Narrow" panose="020B0606020202030204" pitchFamily="34" charset="0"/>
              </a:rPr>
              <a:t> </a:t>
            </a:r>
            <a:r>
              <a:rPr lang="de-DE" sz="2100" b="1" dirty="0">
                <a:latin typeface="Arial Narrow" panose="020B0606020202030204" pitchFamily="34" charset="0"/>
              </a:rPr>
              <a:t>Grundwortschatz: </a:t>
            </a:r>
          </a:p>
          <a:p>
            <a:pPr>
              <a:lnSpc>
                <a:spcPct val="150000"/>
              </a:lnSpc>
            </a:pPr>
            <a:r>
              <a:rPr lang="de-DE" sz="2100" dirty="0">
                <a:latin typeface="Arial Narrow" panose="020B0606020202030204" pitchFamily="34" charset="0"/>
              </a:rPr>
              <a:t>Unterricht baut auf einen Grundwortschatz auf; </a:t>
            </a:r>
          </a:p>
          <a:p>
            <a:pPr marL="342900" indent="-342900">
              <a:lnSpc>
                <a:spcPct val="150000"/>
              </a:lnSpc>
              <a:buFont typeface="Wingdings" panose="05000000000000000000" pitchFamily="2" charset="2"/>
              <a:buChar char="à"/>
            </a:pPr>
            <a:r>
              <a:rPr lang="de-DE" sz="2100" dirty="0">
                <a:latin typeface="Arial Narrow" panose="020B0606020202030204" pitchFamily="34" charset="0"/>
              </a:rPr>
              <a:t>Eltern sollen den Kindern Bücher vorlesen</a:t>
            </a:r>
          </a:p>
          <a:p>
            <a:pPr marL="342900" indent="-342900">
              <a:lnSpc>
                <a:spcPct val="150000"/>
              </a:lnSpc>
              <a:buFont typeface="Wingdings" panose="05000000000000000000" pitchFamily="2" charset="2"/>
              <a:buChar char="à"/>
            </a:pPr>
            <a:r>
              <a:rPr lang="de-DE" sz="2100" dirty="0">
                <a:latin typeface="Arial Narrow" panose="020B0606020202030204" pitchFamily="34" charset="0"/>
              </a:rPr>
              <a:t>Sprachspiele spielen</a:t>
            </a:r>
          </a:p>
          <a:p>
            <a:pPr marL="342900" indent="-342900">
              <a:lnSpc>
                <a:spcPct val="150000"/>
              </a:lnSpc>
              <a:buFont typeface="Wingdings" panose="05000000000000000000" pitchFamily="2" charset="2"/>
              <a:buChar char="à"/>
            </a:pPr>
            <a:r>
              <a:rPr lang="de-DE" sz="2100" dirty="0">
                <a:latin typeface="Arial Narrow" panose="020B0606020202030204" pitchFamily="34" charset="0"/>
                <a:sym typeface="Wingdings" panose="05000000000000000000" pitchFamily="2" charset="2"/>
              </a:rPr>
              <a:t>In Interaktion treten mit den Kindern: </a:t>
            </a:r>
            <a:br>
              <a:rPr lang="de-DE" sz="2100" dirty="0">
                <a:latin typeface="Arial Narrow" panose="020B0606020202030204" pitchFamily="34" charset="0"/>
                <a:sym typeface="Wingdings" panose="05000000000000000000" pitchFamily="2" charset="2"/>
              </a:rPr>
            </a:br>
            <a:r>
              <a:rPr lang="de-DE" sz="2100" dirty="0">
                <a:latin typeface="Arial Narrow" panose="020B0606020202030204" pitchFamily="34" charset="0"/>
                <a:sym typeface="Wingdings" panose="05000000000000000000" pitchFamily="2" charset="2"/>
              </a:rPr>
              <a:t>Über Tätigkeiten sprechen; Kinder in den Alltag </a:t>
            </a:r>
            <a:br>
              <a:rPr lang="de-DE" sz="2100" dirty="0">
                <a:latin typeface="Arial Narrow" panose="020B0606020202030204" pitchFamily="34" charset="0"/>
                <a:sym typeface="Wingdings" panose="05000000000000000000" pitchFamily="2" charset="2"/>
              </a:rPr>
            </a:br>
            <a:r>
              <a:rPr lang="de-DE" sz="2100" dirty="0">
                <a:latin typeface="Arial Narrow" panose="020B0606020202030204" pitchFamily="34" charset="0"/>
                <a:sym typeface="Wingdings" panose="05000000000000000000" pitchFamily="2" charset="2"/>
              </a:rPr>
              <a:t>einbinden</a:t>
            </a:r>
          </a:p>
          <a:p>
            <a:pPr>
              <a:lnSpc>
                <a:spcPct val="150000"/>
              </a:lnSpc>
            </a:pPr>
            <a:endParaRPr lang="de-DE" sz="2100" dirty="0">
              <a:latin typeface="Arial Narrow" panose="020B0606020202030204" pitchFamily="34" charset="0"/>
            </a:endParaRPr>
          </a:p>
          <a:p>
            <a:pPr marL="285750" indent="-285750">
              <a:lnSpc>
                <a:spcPct val="150000"/>
              </a:lnSpc>
              <a:buFont typeface="Arial" panose="020B0604020202020204" pitchFamily="34" charset="0"/>
              <a:buChar char="•"/>
            </a:pPr>
            <a:r>
              <a:rPr lang="de-DE" sz="2100" dirty="0">
                <a:latin typeface="Arial Narrow" panose="020B0606020202030204" pitchFamily="34" charset="0"/>
              </a:rPr>
              <a:t> </a:t>
            </a:r>
            <a:r>
              <a:rPr lang="de-DE" sz="2100" b="1" dirty="0">
                <a:latin typeface="Arial Narrow" panose="020B0606020202030204" pitchFamily="34" charset="0"/>
              </a:rPr>
              <a:t>Eins-zu-eins Zuordnung: </a:t>
            </a:r>
          </a:p>
          <a:p>
            <a:pPr>
              <a:lnSpc>
                <a:spcPct val="150000"/>
              </a:lnSpc>
            </a:pPr>
            <a:r>
              <a:rPr lang="de-DE" sz="2100" dirty="0">
                <a:latin typeface="Arial Narrow" panose="020B0606020202030204" pitchFamily="34" charset="0"/>
              </a:rPr>
              <a:t>Abzählen von Gegenständen; Würfelspiele; Zahlen in der </a:t>
            </a:r>
            <a:br>
              <a:rPr lang="de-DE" sz="2100" dirty="0">
                <a:latin typeface="Arial Narrow" panose="020B0606020202030204" pitchFamily="34" charset="0"/>
              </a:rPr>
            </a:br>
            <a:r>
              <a:rPr lang="de-DE" sz="2100" dirty="0">
                <a:latin typeface="Arial Narrow" panose="020B0606020202030204" pitchFamily="34" charset="0"/>
              </a:rPr>
              <a:t>Umwelt wahrnehmen </a:t>
            </a:r>
          </a:p>
          <a:p>
            <a:pPr>
              <a:lnSpc>
                <a:spcPct val="150000"/>
              </a:lnSpc>
            </a:pPr>
            <a:endParaRPr lang="de-DE" sz="2100" dirty="0">
              <a:latin typeface="Arial Narrow" panose="020B0606020202030204" pitchFamily="34" charset="0"/>
            </a:endParaRPr>
          </a:p>
        </p:txBody>
      </p:sp>
      <p:pic>
        <p:nvPicPr>
          <p:cNvPr id="3" name="Grafik 2">
            <a:extLst>
              <a:ext uri="{FF2B5EF4-FFF2-40B4-BE49-F238E27FC236}">
                <a16:creationId xmlns:a16="http://schemas.microsoft.com/office/drawing/2014/main" id="{4634DF9A-1CE4-7341-496E-C66E6C663562}"/>
              </a:ext>
            </a:extLst>
          </p:cNvPr>
          <p:cNvPicPr>
            <a:picLocks noChangeAspect="1"/>
          </p:cNvPicPr>
          <p:nvPr/>
        </p:nvPicPr>
        <p:blipFill>
          <a:blip r:embed="rId2">
            <a:alphaModFix amt="50000"/>
          </a:blip>
          <a:stretch>
            <a:fillRect/>
          </a:stretch>
        </p:blipFill>
        <p:spPr>
          <a:xfrm>
            <a:off x="5381652" y="0"/>
            <a:ext cx="4730496" cy="6858000"/>
          </a:xfrm>
          <a:prstGeom prst="rect">
            <a:avLst/>
          </a:prstGeom>
        </p:spPr>
      </p:pic>
    </p:spTree>
    <p:extLst>
      <p:ext uri="{BB962C8B-B14F-4D97-AF65-F5344CB8AC3E}">
        <p14:creationId xmlns:p14="http://schemas.microsoft.com/office/powerpoint/2010/main" val="1526690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C2F2BA2C-4354-9520-A192-F579DD9B9EC9}"/>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t="2039" b="2039"/>
          <a:stretch/>
        </p:blipFill>
        <p:spPr>
          <a:xfrm>
            <a:off x="5132101" y="13"/>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8" name="Titel 1">
            <a:extLst>
              <a:ext uri="{FF2B5EF4-FFF2-40B4-BE49-F238E27FC236}">
                <a16:creationId xmlns:a16="http://schemas.microsoft.com/office/drawing/2014/main" id="{AE5C3367-FBB8-EE95-CE2D-96C5E6C5E61E}"/>
              </a:ext>
            </a:extLst>
          </p:cNvPr>
          <p:cNvSpPr>
            <a:spLocks noGrp="1"/>
          </p:cNvSpPr>
          <p:nvPr>
            <p:ph type="title"/>
          </p:nvPr>
        </p:nvSpPr>
        <p:spPr>
          <a:xfrm>
            <a:off x="477987" y="495465"/>
            <a:ext cx="5341079" cy="1325563"/>
          </a:xfrm>
        </p:spPr>
        <p:txBody>
          <a:bodyPr>
            <a:normAutofit fontScale="90000"/>
          </a:bodyPr>
          <a:lstStyle/>
          <a:p>
            <a:r>
              <a:rPr lang="de-DE" sz="5000" b="1" dirty="0" err="1">
                <a:latin typeface="Arial" panose="020B0604020202020204" pitchFamily="34" charset="0"/>
                <a:cs typeface="Arial" panose="020B0604020202020204" pitchFamily="34" charset="0"/>
              </a:rPr>
              <a:t>Maturità</a:t>
            </a:r>
            <a:r>
              <a:rPr lang="de-DE" sz="5000" b="1" dirty="0">
                <a:latin typeface="Arial" panose="020B0604020202020204" pitchFamily="34" charset="0"/>
                <a:cs typeface="Arial" panose="020B0604020202020204" pitchFamily="34" charset="0"/>
              </a:rPr>
              <a:t> </a:t>
            </a:r>
            <a:r>
              <a:rPr lang="de-DE" sz="5000" b="1" dirty="0" err="1">
                <a:latin typeface="Arial" panose="020B0604020202020204" pitchFamily="34" charset="0"/>
                <a:cs typeface="Arial" panose="020B0604020202020204" pitchFamily="34" charset="0"/>
              </a:rPr>
              <a:t>scolastica</a:t>
            </a:r>
            <a:endParaRPr lang="de-DE" sz="3100" b="1" dirty="0">
              <a:latin typeface="Arial" panose="020B0604020202020204" pitchFamily="34" charset="0"/>
              <a:cs typeface="Arial" panose="020B0604020202020204" pitchFamily="34" charset="0"/>
            </a:endParaRPr>
          </a:p>
        </p:txBody>
      </p:sp>
      <p:sp>
        <p:nvSpPr>
          <p:cNvPr id="11" name="Inhaltsplatzhalter 3">
            <a:extLst>
              <a:ext uri="{FF2B5EF4-FFF2-40B4-BE49-F238E27FC236}">
                <a16:creationId xmlns:a16="http://schemas.microsoft.com/office/drawing/2014/main" id="{8020BA44-33E3-E170-6954-579DF4BF0793}"/>
              </a:ext>
            </a:extLst>
          </p:cNvPr>
          <p:cNvSpPr txBox="1">
            <a:spLocks/>
          </p:cNvSpPr>
          <p:nvPr/>
        </p:nvSpPr>
        <p:spPr>
          <a:xfrm>
            <a:off x="363511" y="1926336"/>
            <a:ext cx="7886699" cy="4256079"/>
          </a:xfrm>
          <a:prstGeom prst="rect">
            <a:avLst/>
          </a:prstGeom>
        </p:spPr>
        <p:txBody>
          <a:bodyPr>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de-DE" dirty="0">
              <a:latin typeface="Arial Narrow" panose="020B0606020202030204" pitchFamily="34" charset="0"/>
            </a:endParaRPr>
          </a:p>
          <a:p>
            <a:r>
              <a:rPr lang="it-IT" b="1" dirty="0">
                <a:latin typeface="Arial Narrow" panose="020B0606020202030204" pitchFamily="34" charset="0"/>
              </a:rPr>
              <a:t>Capacità di concentrazione e memoria: </a:t>
            </a:r>
          </a:p>
          <a:p>
            <a:pPr marL="0" indent="0">
              <a:buNone/>
            </a:pPr>
            <a:r>
              <a:rPr lang="it-IT" dirty="0">
                <a:latin typeface="Arial Narrow" panose="020B0606020202030204" pitchFamily="34" charset="0"/>
              </a:rPr>
              <a:t>Esempi:</a:t>
            </a:r>
          </a:p>
          <a:p>
            <a:pPr marL="0" indent="0">
              <a:buNone/>
            </a:pPr>
            <a:r>
              <a:rPr lang="de-DE" dirty="0">
                <a:latin typeface="Arial Narrow" panose="020B0606020202030204" pitchFamily="34" charset="0"/>
                <a:sym typeface="Wingdings" panose="05000000000000000000" pitchFamily="2" charset="2"/>
              </a:rPr>
              <a:t> </a:t>
            </a:r>
            <a:r>
              <a:rPr lang="it-IT" dirty="0">
                <a:latin typeface="Arial Narrow" panose="020B0606020202030204" pitchFamily="34" charset="0"/>
              </a:rPr>
              <a:t>10 min seguire storie/spiegazioni orali  </a:t>
            </a:r>
          </a:p>
          <a:p>
            <a:pPr marL="0" indent="0">
              <a:buNone/>
            </a:pPr>
            <a:r>
              <a:rPr lang="de-DE" dirty="0">
                <a:latin typeface="Arial Narrow" panose="020B0606020202030204" pitchFamily="34" charset="0"/>
                <a:sym typeface="Wingdings" panose="05000000000000000000" pitchFamily="2" charset="2"/>
              </a:rPr>
              <a:t> </a:t>
            </a:r>
            <a:r>
              <a:rPr lang="it-IT" dirty="0">
                <a:latin typeface="Arial Narrow" panose="020B0606020202030204" pitchFamily="34" charset="0"/>
              </a:rPr>
              <a:t>Perseveranza nello svolgimento delle attività</a:t>
            </a:r>
          </a:p>
          <a:p>
            <a:endParaRPr lang="it-IT" b="1" dirty="0">
              <a:latin typeface="Arial Narrow" panose="020B0606020202030204" pitchFamily="34" charset="0"/>
            </a:endParaRPr>
          </a:p>
          <a:p>
            <a:r>
              <a:rPr lang="it-IT" b="1" dirty="0">
                <a:latin typeface="Arial Narrow" panose="020B0606020202030204" pitchFamily="34" charset="0"/>
              </a:rPr>
              <a:t>Abilità sociali: </a:t>
            </a:r>
            <a:r>
              <a:rPr lang="it-IT" dirty="0">
                <a:latin typeface="Arial Narrow" panose="020B0606020202030204" pitchFamily="34" charset="0"/>
              </a:rPr>
              <a:t>capacità di cooperare e di assumersi </a:t>
            </a:r>
            <a:br>
              <a:rPr lang="it-IT" dirty="0">
                <a:latin typeface="Arial Narrow" panose="020B0606020202030204" pitchFamily="34" charset="0"/>
              </a:rPr>
            </a:br>
            <a:r>
              <a:rPr lang="it-IT" dirty="0">
                <a:latin typeface="Arial Narrow" panose="020B0606020202030204" pitchFamily="34" charset="0"/>
              </a:rPr>
              <a:t>responsabilità sociali; seguire le istruzioni</a:t>
            </a:r>
          </a:p>
          <a:p>
            <a:endParaRPr lang="it-IT" b="1" dirty="0">
              <a:latin typeface="Arial Narrow" panose="020B0606020202030204" pitchFamily="34" charset="0"/>
            </a:endParaRPr>
          </a:p>
          <a:p>
            <a:r>
              <a:rPr lang="it-IT" b="1" dirty="0">
                <a:latin typeface="Arial Narrow" panose="020B0606020202030204" pitchFamily="34" charset="0"/>
              </a:rPr>
              <a:t>Indipendenza: </a:t>
            </a:r>
            <a:r>
              <a:rPr lang="it-IT" dirty="0">
                <a:latin typeface="Arial Narrow" panose="020B0606020202030204" pitchFamily="34" charset="0"/>
              </a:rPr>
              <a:t>vestirsi, bisogni quotidiani, mantenere l'ordine, </a:t>
            </a:r>
            <a:br>
              <a:rPr lang="it-IT" dirty="0">
                <a:latin typeface="Arial Narrow" panose="020B0606020202030204" pitchFamily="34" charset="0"/>
              </a:rPr>
            </a:br>
            <a:r>
              <a:rPr lang="it-IT" dirty="0">
                <a:latin typeface="Arial Narrow" panose="020B0606020202030204" pitchFamily="34" charset="0"/>
              </a:rPr>
              <a:t>abitudini alimentari.</a:t>
            </a:r>
          </a:p>
          <a:p>
            <a:endParaRPr lang="it-IT" dirty="0">
              <a:latin typeface="Arial Narrow" panose="020B0606020202030204" pitchFamily="34" charset="0"/>
            </a:endParaRPr>
          </a:p>
          <a:p>
            <a:r>
              <a:rPr lang="it-IT" b="1" dirty="0">
                <a:latin typeface="Arial Narrow" panose="020B0606020202030204" pitchFamily="34" charset="0"/>
              </a:rPr>
              <a:t>Sentimenti e tolleranza alla frustrazione</a:t>
            </a:r>
            <a:r>
              <a:rPr lang="it-IT" dirty="0">
                <a:latin typeface="Arial Narrow" panose="020B0606020202030204" pitchFamily="34" charset="0"/>
              </a:rPr>
              <a:t>: controllo emotivo, </a:t>
            </a:r>
          </a:p>
          <a:p>
            <a:pPr marL="342900" lvl="1" indent="0">
              <a:buNone/>
            </a:pPr>
            <a:r>
              <a:rPr lang="it-IT" dirty="0">
                <a:latin typeface="Arial Narrow" panose="020B0606020202030204" pitchFamily="34" charset="0"/>
              </a:rPr>
              <a:t>responsabilità per se stesso, consapevolezza …</a:t>
            </a:r>
          </a:p>
          <a:p>
            <a:endParaRPr lang="it-IT" b="1" dirty="0">
              <a:latin typeface="Arial Narrow" panose="020B0606020202030204" pitchFamily="34" charset="0"/>
            </a:endParaRPr>
          </a:p>
          <a:p>
            <a:r>
              <a:rPr lang="it-IT" b="1" dirty="0">
                <a:latin typeface="Arial Narrow" panose="020B0606020202030204" pitchFamily="34" charset="0"/>
              </a:rPr>
              <a:t>Abilità motorie:  </a:t>
            </a:r>
            <a:r>
              <a:rPr lang="it-IT" dirty="0">
                <a:latin typeface="Arial Narrow" panose="020B0606020202030204" pitchFamily="34" charset="0"/>
              </a:rPr>
              <a:t>Abilità motorie fini (tenere la matita; tenere </a:t>
            </a:r>
            <a:br>
              <a:rPr lang="it-IT" dirty="0">
                <a:latin typeface="Arial Narrow" panose="020B0606020202030204" pitchFamily="34" charset="0"/>
              </a:rPr>
            </a:br>
            <a:r>
              <a:rPr lang="it-IT" dirty="0">
                <a:latin typeface="Arial Narrow" panose="020B0606020202030204" pitchFamily="34" charset="0"/>
              </a:rPr>
              <a:t>le forbici); libri da colorare</a:t>
            </a:r>
            <a:endParaRPr lang="de-DE" dirty="0">
              <a:latin typeface="Arial Narrow" panose="020B0606020202030204" pitchFamily="34" charset="0"/>
            </a:endParaRPr>
          </a:p>
          <a:p>
            <a:endParaRPr lang="de-DE" dirty="0">
              <a:latin typeface="Arial Narrow" panose="020B0606020202030204" pitchFamily="34" charset="0"/>
            </a:endParaRPr>
          </a:p>
          <a:p>
            <a:endParaRPr lang="de-DE" dirty="0">
              <a:latin typeface="Arial Narrow" panose="020B0606020202030204" pitchFamily="34" charset="0"/>
            </a:endParaRPr>
          </a:p>
          <a:p>
            <a:endParaRPr lang="de-DE" dirty="0">
              <a:latin typeface="Arial Narrow" panose="020B0606020202030204" pitchFamily="34" charset="0"/>
            </a:endParaRPr>
          </a:p>
        </p:txBody>
      </p:sp>
    </p:spTree>
    <p:extLst>
      <p:ext uri="{BB962C8B-B14F-4D97-AF65-F5344CB8AC3E}">
        <p14:creationId xmlns:p14="http://schemas.microsoft.com/office/powerpoint/2010/main" val="2286944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3">
            <a:extLst>
              <a:ext uri="{FF2B5EF4-FFF2-40B4-BE49-F238E27FC236}">
                <a16:creationId xmlns:a16="http://schemas.microsoft.com/office/drawing/2014/main" id="{54DE228E-D7FB-0FC5-6069-9A862CEF7523}"/>
              </a:ext>
            </a:extLst>
          </p:cNvPr>
          <p:cNvSpPr txBox="1">
            <a:spLocks/>
          </p:cNvSpPr>
          <p:nvPr/>
        </p:nvSpPr>
        <p:spPr>
          <a:xfrm>
            <a:off x="142161" y="559143"/>
            <a:ext cx="7886699" cy="5328907"/>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endParaRPr lang="de-DE" dirty="0">
              <a:latin typeface="Arial Narrow" panose="020B0606020202030204" pitchFamily="34" charset="0"/>
            </a:endParaRPr>
          </a:p>
          <a:p>
            <a:r>
              <a:rPr lang="it-IT" b="1" dirty="0">
                <a:latin typeface="Arial Narrow" panose="020B0606020202030204" pitchFamily="34" charset="0"/>
              </a:rPr>
              <a:t>Vocabolario di base della lingua tedesca: </a:t>
            </a:r>
          </a:p>
          <a:p>
            <a:pPr marL="0" indent="0">
              <a:buNone/>
            </a:pPr>
            <a:r>
              <a:rPr lang="it-IT" dirty="0">
                <a:latin typeface="Arial Narrow" panose="020B0606020202030204" pitchFamily="34" charset="0"/>
              </a:rPr>
              <a:t>L'insegnamento si basa su un vocabolario di base; </a:t>
            </a:r>
          </a:p>
          <a:p>
            <a:pPr marL="0" indent="0">
              <a:buNone/>
            </a:pPr>
            <a:r>
              <a:rPr lang="de-DE" dirty="0">
                <a:latin typeface="Arial Narrow" panose="020B0606020202030204" pitchFamily="34" charset="0"/>
                <a:sym typeface="Wingdings" panose="05000000000000000000" pitchFamily="2" charset="2"/>
              </a:rPr>
              <a:t> </a:t>
            </a:r>
            <a:r>
              <a:rPr lang="it-IT" dirty="0">
                <a:latin typeface="Arial Narrow" panose="020B0606020202030204" pitchFamily="34" charset="0"/>
              </a:rPr>
              <a:t>I genitori dovrebbero leggere libri ai bambini</a:t>
            </a:r>
          </a:p>
          <a:p>
            <a:pPr marL="0" indent="0">
              <a:buNone/>
            </a:pPr>
            <a:r>
              <a:rPr lang="de-DE" dirty="0">
                <a:latin typeface="Arial Narrow" panose="020B0606020202030204" pitchFamily="34" charset="0"/>
                <a:sym typeface="Wingdings" panose="05000000000000000000" pitchFamily="2" charset="2"/>
              </a:rPr>
              <a:t> </a:t>
            </a:r>
            <a:r>
              <a:rPr lang="it-IT" dirty="0">
                <a:latin typeface="Arial Narrow" panose="020B0606020202030204" pitchFamily="34" charset="0"/>
              </a:rPr>
              <a:t>Fare giochi linguistici</a:t>
            </a:r>
          </a:p>
          <a:p>
            <a:pPr marL="0" indent="0">
              <a:buNone/>
            </a:pPr>
            <a:r>
              <a:rPr lang="de-DE" dirty="0">
                <a:latin typeface="Arial Narrow" panose="020B0606020202030204" pitchFamily="34" charset="0"/>
                <a:sym typeface="Wingdings" panose="05000000000000000000" pitchFamily="2" charset="2"/>
              </a:rPr>
              <a:t> </a:t>
            </a:r>
            <a:r>
              <a:rPr lang="it-IT" dirty="0">
                <a:latin typeface="Arial Narrow" panose="020B0606020202030204" pitchFamily="34" charset="0"/>
              </a:rPr>
              <a:t>Interagire con i bambini: parlare di attività, </a:t>
            </a:r>
            <a:br>
              <a:rPr lang="it-IT" dirty="0">
                <a:latin typeface="Arial Narrow" panose="020B0606020202030204" pitchFamily="34" charset="0"/>
              </a:rPr>
            </a:br>
            <a:r>
              <a:rPr lang="it-IT" dirty="0">
                <a:latin typeface="Arial Narrow" panose="020B0606020202030204" pitchFamily="34" charset="0"/>
              </a:rPr>
              <a:t>     coinvolgerli nella vita quotidiana.</a:t>
            </a:r>
          </a:p>
          <a:p>
            <a:endParaRPr lang="it-IT" b="1" dirty="0">
              <a:latin typeface="Arial Narrow" panose="020B0606020202030204" pitchFamily="34" charset="0"/>
            </a:endParaRPr>
          </a:p>
          <a:p>
            <a:r>
              <a:rPr lang="it-IT" b="1" dirty="0">
                <a:latin typeface="Arial Narrow" panose="020B0606020202030204" pitchFamily="34" charset="0"/>
              </a:rPr>
              <a:t> Numeri: </a:t>
            </a:r>
          </a:p>
          <a:p>
            <a:pPr marL="0" indent="0">
              <a:buNone/>
            </a:pPr>
            <a:r>
              <a:rPr lang="it-IT" dirty="0">
                <a:latin typeface="Arial Narrow" panose="020B0606020202030204" pitchFamily="34" charset="0"/>
              </a:rPr>
              <a:t>Contare gli oggetti, giocare con i dadi, percepire i </a:t>
            </a:r>
            <a:br>
              <a:rPr lang="it-IT" dirty="0">
                <a:latin typeface="Arial Narrow" panose="020B0606020202030204" pitchFamily="34" charset="0"/>
              </a:rPr>
            </a:br>
            <a:r>
              <a:rPr lang="it-IT" dirty="0">
                <a:latin typeface="Arial Narrow" panose="020B0606020202030204" pitchFamily="34" charset="0"/>
              </a:rPr>
              <a:t>numeri nell'ambiente.</a:t>
            </a:r>
            <a:endParaRPr lang="de-DE" dirty="0">
              <a:latin typeface="Arial Narrow" panose="020B0606020202030204" pitchFamily="34" charset="0"/>
            </a:endParaRPr>
          </a:p>
          <a:p>
            <a:pPr marL="0" indent="0">
              <a:buNone/>
            </a:pPr>
            <a:endParaRPr lang="de-DE" dirty="0">
              <a:latin typeface="Arial Narrow" panose="020B0606020202030204" pitchFamily="34" charset="0"/>
            </a:endParaRPr>
          </a:p>
          <a:p>
            <a:endParaRPr lang="de-DE" dirty="0">
              <a:latin typeface="Arial Narrow" panose="020B0606020202030204" pitchFamily="34" charset="0"/>
            </a:endParaRPr>
          </a:p>
          <a:p>
            <a:endParaRPr lang="de-DE" dirty="0">
              <a:latin typeface="Arial Narrow" panose="020B0606020202030204" pitchFamily="34" charset="0"/>
            </a:endParaRPr>
          </a:p>
        </p:txBody>
      </p:sp>
      <p:pic>
        <p:nvPicPr>
          <p:cNvPr id="9" name="Grafik 8">
            <a:extLst>
              <a:ext uri="{FF2B5EF4-FFF2-40B4-BE49-F238E27FC236}">
                <a16:creationId xmlns:a16="http://schemas.microsoft.com/office/drawing/2014/main" id="{95E87F5D-15DB-BD64-4615-520E9E6E49F5}"/>
              </a:ext>
            </a:extLst>
          </p:cNvPr>
          <p:cNvPicPr>
            <a:picLocks noChangeAspect="1"/>
          </p:cNvPicPr>
          <p:nvPr/>
        </p:nvPicPr>
        <p:blipFill>
          <a:blip r:embed="rId2">
            <a:alphaModFix amt="50000"/>
          </a:blip>
          <a:stretch>
            <a:fillRect/>
          </a:stretch>
        </p:blipFill>
        <p:spPr>
          <a:xfrm>
            <a:off x="5663612" y="0"/>
            <a:ext cx="4730496" cy="6858000"/>
          </a:xfrm>
          <a:prstGeom prst="rect">
            <a:avLst/>
          </a:prstGeom>
        </p:spPr>
      </p:pic>
    </p:spTree>
    <p:extLst>
      <p:ext uri="{BB962C8B-B14F-4D97-AF65-F5344CB8AC3E}">
        <p14:creationId xmlns:p14="http://schemas.microsoft.com/office/powerpoint/2010/main" val="1964701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253365" y="391724"/>
            <a:ext cx="4734863" cy="1692794"/>
          </a:xfrm>
        </p:spPr>
        <p:txBody>
          <a:bodyPr>
            <a:normAutofit/>
          </a:bodyPr>
          <a:lstStyle/>
          <a:p>
            <a:r>
              <a:rPr lang="de-DE" sz="3700" b="1" dirty="0">
                <a:latin typeface="Arial" panose="020B0604020202020204" pitchFamily="34" charset="0"/>
                <a:cs typeface="Arial" panose="020B0604020202020204" pitchFamily="34" charset="0"/>
              </a:rPr>
              <a:t>Die korrekte </a:t>
            </a:r>
            <a:r>
              <a:rPr lang="de-DE" sz="5000" b="1" dirty="0">
                <a:latin typeface="Arial" panose="020B0604020202020204" pitchFamily="34" charset="0"/>
                <a:cs typeface="Arial" panose="020B0604020202020204" pitchFamily="34" charset="0"/>
              </a:rPr>
              <a:t>Stifthaltung</a:t>
            </a:r>
            <a:endParaRPr lang="de-DE" b="1" dirty="0">
              <a:latin typeface="Arial" panose="020B0604020202020204" pitchFamily="34" charset="0"/>
              <a:cs typeface="Arial" panose="020B0604020202020204" pitchFamily="34" charset="0"/>
            </a:endParaRPr>
          </a:p>
        </p:txBody>
      </p:sp>
      <p:cxnSp>
        <p:nvCxnSpPr>
          <p:cNvPr id="76" name="Straight Arrow Connector 75">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 name="Inhaltsplatzhalter 4">
            <a:extLst>
              <a:ext uri="{FF2B5EF4-FFF2-40B4-BE49-F238E27FC236}">
                <a16:creationId xmlns:a16="http://schemas.microsoft.com/office/drawing/2014/main" id="{11D4A458-D952-4300-8866-C18F505683F0}"/>
              </a:ext>
            </a:extLst>
          </p:cNvPr>
          <p:cNvSpPr>
            <a:spLocks noGrp="1"/>
          </p:cNvSpPr>
          <p:nvPr>
            <p:ph idx="1"/>
          </p:nvPr>
        </p:nvSpPr>
        <p:spPr>
          <a:xfrm>
            <a:off x="253365" y="2476241"/>
            <a:ext cx="4475653" cy="4267448"/>
          </a:xfrm>
        </p:spPr>
        <p:txBody>
          <a:bodyPr>
            <a:normAutofit/>
          </a:bodyPr>
          <a:lstStyle/>
          <a:p>
            <a:r>
              <a:rPr lang="de-DE" sz="1800" dirty="0">
                <a:latin typeface="Arial Narrow" panose="020B0606020202030204" pitchFamily="34" charset="0"/>
              </a:rPr>
              <a:t>Stift wird zwischen Daumen und Zeigefinger gehalten („Die zwei Freunde“) und liegt auf dem Mittelfinger („der 3. Finger hilft ihnen dabei“) auf – Dreipunktgriff</a:t>
            </a:r>
          </a:p>
          <a:p>
            <a:endParaRPr lang="de-DE" sz="1050" dirty="0">
              <a:latin typeface="Arial Narrow" panose="020B0606020202030204" pitchFamily="34" charset="0"/>
            </a:endParaRPr>
          </a:p>
          <a:p>
            <a:r>
              <a:rPr lang="de-DE" sz="1800" dirty="0">
                <a:latin typeface="Arial Narrow" panose="020B0606020202030204" pitchFamily="34" charset="0"/>
              </a:rPr>
              <a:t>Daumen und Zeigefinger stehen in genauer Opposition</a:t>
            </a:r>
          </a:p>
          <a:p>
            <a:endParaRPr lang="de-DE" sz="1050" dirty="0">
              <a:latin typeface="Arial Narrow" panose="020B0606020202030204" pitchFamily="34" charset="0"/>
            </a:endParaRPr>
          </a:p>
          <a:p>
            <a:r>
              <a:rPr lang="de-DE" sz="1800" dirty="0">
                <a:latin typeface="Arial Narrow" panose="020B0606020202030204" pitchFamily="34" charset="0"/>
              </a:rPr>
              <a:t>Zeigefinger- Endgelenk nicht überstreckt</a:t>
            </a:r>
          </a:p>
          <a:p>
            <a:endParaRPr lang="de-DE" sz="1050" dirty="0">
              <a:latin typeface="Arial Narrow" panose="020B0606020202030204" pitchFamily="34" charset="0"/>
            </a:endParaRPr>
          </a:p>
          <a:p>
            <a:r>
              <a:rPr lang="de-DE" sz="1800" dirty="0">
                <a:latin typeface="Arial Narrow" panose="020B0606020202030204" pitchFamily="34" charset="0"/>
              </a:rPr>
              <a:t>Stift liegt in Daumenmulde</a:t>
            </a:r>
          </a:p>
          <a:p>
            <a:endParaRPr lang="de-DE" sz="1050" dirty="0">
              <a:latin typeface="Arial Narrow" panose="020B0606020202030204" pitchFamily="34" charset="0"/>
            </a:endParaRPr>
          </a:p>
          <a:p>
            <a:r>
              <a:rPr lang="de-DE" sz="1800" dirty="0">
                <a:latin typeface="Arial Narrow" panose="020B0606020202030204" pitchFamily="34" charset="0"/>
              </a:rPr>
              <a:t>Mittel-, Ring- und kleiner Finger sind gebeugt</a:t>
            </a:r>
          </a:p>
          <a:p>
            <a:pPr marL="0" indent="0">
              <a:buNone/>
            </a:pPr>
            <a:endParaRPr lang="de-DE" sz="1800" dirty="0">
              <a:latin typeface="Arial Narrow" panose="020B0606020202030204" pitchFamily="34" charset="0"/>
            </a:endParaRPr>
          </a:p>
        </p:txBody>
      </p:sp>
      <p:pic>
        <p:nvPicPr>
          <p:cNvPr id="11" name="Grafik 10">
            <a:extLst>
              <a:ext uri="{FF2B5EF4-FFF2-40B4-BE49-F238E27FC236}">
                <a16:creationId xmlns:a16="http://schemas.microsoft.com/office/drawing/2014/main" id="{F29903D4-F74F-4B04-A1C6-7D090C5473C8}"/>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t="2365" b="2365"/>
          <a:stretch/>
        </p:blipFill>
        <p:spPr>
          <a:xfrm>
            <a:off x="4729018" y="0"/>
            <a:ext cx="4414982" cy="6858000"/>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2612549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433C4004-C8EE-41D6-9304-8CA5FE0D5699}"/>
              </a:ext>
            </a:extLst>
          </p:cNvPr>
          <p:cNvSpPr>
            <a:spLocks noGrp="1"/>
          </p:cNvSpPr>
          <p:nvPr>
            <p:ph idx="1"/>
          </p:nvPr>
        </p:nvSpPr>
        <p:spPr>
          <a:xfrm>
            <a:off x="343445" y="2575034"/>
            <a:ext cx="4812030" cy="4174105"/>
          </a:xfrm>
        </p:spPr>
        <p:txBody>
          <a:bodyPr>
            <a:noAutofit/>
          </a:bodyPr>
          <a:lstStyle/>
          <a:p>
            <a:r>
              <a:rPr lang="it-IT" sz="2000" dirty="0">
                <a:latin typeface="Arial Narrow" panose="020B0606020202030204" pitchFamily="34" charset="0"/>
              </a:rPr>
              <a:t>La penna è tenuta tra il pollice e l'indice (“i due amici”) e poggia sul dito medio (“il terzo dito li aiuta”) - presa a tre punte</a:t>
            </a:r>
          </a:p>
          <a:p>
            <a:endParaRPr lang="it-IT" sz="1100" dirty="0">
              <a:latin typeface="Arial Narrow" panose="020B0606020202030204" pitchFamily="34" charset="0"/>
            </a:endParaRPr>
          </a:p>
          <a:p>
            <a:r>
              <a:rPr lang="it-IT" sz="2000" dirty="0">
                <a:latin typeface="Arial Narrow" panose="020B0606020202030204" pitchFamily="34" charset="0"/>
              </a:rPr>
              <a:t>Pollice e indice sono in esatta opposizione</a:t>
            </a:r>
          </a:p>
          <a:p>
            <a:endParaRPr lang="it-IT" sz="1100" dirty="0">
              <a:latin typeface="Arial Narrow" panose="020B0606020202030204" pitchFamily="34" charset="0"/>
            </a:endParaRPr>
          </a:p>
          <a:p>
            <a:r>
              <a:rPr lang="it-IT" sz="2000" dirty="0">
                <a:latin typeface="Arial Narrow" panose="020B0606020202030204" pitchFamily="34" charset="0"/>
              </a:rPr>
              <a:t>L'articolazione terminale dell'indice non è eccessivamente tesa</a:t>
            </a:r>
          </a:p>
          <a:p>
            <a:endParaRPr lang="it-IT" sz="1100" dirty="0">
              <a:latin typeface="Arial Narrow" panose="020B0606020202030204" pitchFamily="34" charset="0"/>
            </a:endParaRPr>
          </a:p>
          <a:p>
            <a:r>
              <a:rPr lang="it-IT" sz="2000" dirty="0">
                <a:latin typeface="Arial Narrow" panose="020B0606020202030204" pitchFamily="34" charset="0"/>
              </a:rPr>
              <a:t>La penna si trova nell'incavo del pollice</a:t>
            </a:r>
          </a:p>
          <a:p>
            <a:endParaRPr lang="it-IT" sz="1200" dirty="0">
              <a:latin typeface="Arial Narrow" panose="020B0606020202030204" pitchFamily="34" charset="0"/>
            </a:endParaRPr>
          </a:p>
          <a:p>
            <a:r>
              <a:rPr lang="it-IT" sz="2000" dirty="0">
                <a:latin typeface="Arial Narrow" panose="020B0606020202030204" pitchFamily="34" charset="0"/>
              </a:rPr>
              <a:t>Il medio, l'anulare e il mignolo sono piegati</a:t>
            </a:r>
          </a:p>
        </p:txBody>
      </p:sp>
      <p:pic>
        <p:nvPicPr>
          <p:cNvPr id="4" name="Grafik 3">
            <a:extLst>
              <a:ext uri="{FF2B5EF4-FFF2-40B4-BE49-F238E27FC236}">
                <a16:creationId xmlns:a16="http://schemas.microsoft.com/office/drawing/2014/main" id="{BDAD7CF3-C819-5332-1F9B-8964252FDFCF}"/>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t="2365" b="2365"/>
          <a:stretch/>
        </p:blipFill>
        <p:spPr>
          <a:xfrm>
            <a:off x="4729018" y="0"/>
            <a:ext cx="4414982" cy="6858000"/>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Titel 1">
            <a:extLst>
              <a:ext uri="{FF2B5EF4-FFF2-40B4-BE49-F238E27FC236}">
                <a16:creationId xmlns:a16="http://schemas.microsoft.com/office/drawing/2014/main" id="{003265C8-452C-69F6-92D5-ED74F091DB58}"/>
              </a:ext>
            </a:extLst>
          </p:cNvPr>
          <p:cNvSpPr txBox="1">
            <a:spLocks/>
          </p:cNvSpPr>
          <p:nvPr/>
        </p:nvSpPr>
        <p:spPr>
          <a:xfrm>
            <a:off x="253365" y="391724"/>
            <a:ext cx="5337538" cy="1692794"/>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it-IT" sz="3200" b="1" dirty="0">
                <a:latin typeface="Arial" panose="020B0604020202020204" pitchFamily="34" charset="0"/>
                <a:cs typeface="Arial" panose="020B0604020202020204" pitchFamily="34" charset="0"/>
              </a:rPr>
              <a:t>La corretta posizione della </a:t>
            </a:r>
            <a:r>
              <a:rPr lang="it-IT" sz="5000" b="1" dirty="0">
                <a:latin typeface="Arial" panose="020B0604020202020204" pitchFamily="34" charset="0"/>
                <a:cs typeface="Arial" panose="020B0604020202020204" pitchFamily="34" charset="0"/>
              </a:rPr>
              <a:t>penna</a:t>
            </a:r>
            <a:endParaRPr lang="de-DE" sz="5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7705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91490" y="365125"/>
            <a:ext cx="3840085" cy="1692794"/>
          </a:xfrm>
        </p:spPr>
        <p:txBody>
          <a:bodyPr>
            <a:normAutofit/>
          </a:bodyPr>
          <a:lstStyle/>
          <a:p>
            <a:r>
              <a:rPr lang="de-DE" sz="5000" b="1" dirty="0">
                <a:latin typeface="Arial" panose="020B0604020202020204" pitchFamily="34" charset="0"/>
                <a:cs typeface="Arial" panose="020B0604020202020204" pitchFamily="34" charset="0"/>
              </a:rPr>
              <a:t>Mensa</a:t>
            </a:r>
            <a:r>
              <a:rPr lang="de-DE" sz="3100" b="1" dirty="0">
                <a:latin typeface="Arial" panose="020B0604020202020204" pitchFamily="34" charset="0"/>
                <a:cs typeface="Arial" panose="020B0604020202020204" pitchFamily="34" charset="0"/>
              </a:rPr>
              <a:t> Schulausspeisung</a:t>
            </a:r>
          </a:p>
        </p:txBody>
      </p:sp>
      <p:cxnSp>
        <p:nvCxnSpPr>
          <p:cNvPr id="31" name="Straight Arrow Connector 3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433C4004-C8EE-41D6-9304-8CA5FE0D5699}"/>
              </a:ext>
            </a:extLst>
          </p:cNvPr>
          <p:cNvSpPr>
            <a:spLocks noGrp="1"/>
          </p:cNvSpPr>
          <p:nvPr>
            <p:ph idx="1"/>
          </p:nvPr>
        </p:nvSpPr>
        <p:spPr>
          <a:xfrm>
            <a:off x="343445" y="2575034"/>
            <a:ext cx="4812030" cy="4174105"/>
          </a:xfrm>
        </p:spPr>
        <p:txBody>
          <a:bodyPr>
            <a:noAutofit/>
          </a:bodyPr>
          <a:lstStyle/>
          <a:p>
            <a:r>
              <a:rPr lang="de-DE" sz="2000" dirty="0">
                <a:latin typeface="Arial Narrow" panose="020B0606020202030204" pitchFamily="34" charset="0"/>
              </a:rPr>
              <a:t>Ganztagsklassen: obligatorisch</a:t>
            </a:r>
          </a:p>
          <a:p>
            <a:r>
              <a:rPr lang="de-DE" sz="2000" dirty="0">
                <a:latin typeface="Arial Narrow" panose="020B0606020202030204" pitchFamily="34" charset="0"/>
              </a:rPr>
              <a:t>Regelklassen, Montessori und Sprachen: fakultativ an Tagen mit Nachmittags-</a:t>
            </a:r>
            <a:br>
              <a:rPr lang="de-DE" sz="2000" dirty="0">
                <a:latin typeface="Arial Narrow" panose="020B0606020202030204" pitchFamily="34" charset="0"/>
              </a:rPr>
            </a:br>
            <a:r>
              <a:rPr lang="de-DE" sz="2000" dirty="0">
                <a:latin typeface="Arial Narrow" panose="020B0606020202030204" pitchFamily="34" charset="0"/>
              </a:rPr>
              <a:t>unterricht</a:t>
            </a:r>
          </a:p>
          <a:p>
            <a:pPr marL="0" indent="0">
              <a:buNone/>
            </a:pPr>
            <a:endParaRPr lang="de-DE" sz="2000" dirty="0">
              <a:latin typeface="Arial Narrow" panose="020B0606020202030204" pitchFamily="34" charset="0"/>
            </a:endParaRPr>
          </a:p>
          <a:p>
            <a:pPr marL="0" indent="0">
              <a:buNone/>
            </a:pPr>
            <a:r>
              <a:rPr lang="de-DE" sz="2000" b="1" dirty="0">
                <a:latin typeface="Arial Narrow" panose="020B0606020202030204" pitchFamily="34" charset="0"/>
              </a:rPr>
              <a:t>Anmeldung bei Gemeinde und Schule</a:t>
            </a:r>
          </a:p>
          <a:p>
            <a:pPr marL="0" indent="0">
              <a:buNone/>
            </a:pPr>
            <a:endParaRPr lang="de-DE" sz="2000" dirty="0">
              <a:latin typeface="Arial Narrow" panose="020B0606020202030204" pitchFamily="34" charset="0"/>
            </a:endParaRPr>
          </a:p>
          <a:p>
            <a:r>
              <a:rPr lang="de-DE" sz="2000" dirty="0">
                <a:latin typeface="Arial Narrow" panose="020B0606020202030204" pitchFamily="34" charset="0"/>
              </a:rPr>
              <a:t>Gemeinde: ONLINE über das Bürgernetz CIVIS im Zeitraum 15. April – 15. Juni</a:t>
            </a:r>
          </a:p>
          <a:p>
            <a:r>
              <a:rPr lang="de-DE" sz="2000" dirty="0">
                <a:latin typeface="Arial Narrow" panose="020B0606020202030204" pitchFamily="34" charset="0"/>
              </a:rPr>
              <a:t>Schule: in Papierform oder über E-Mail innerhalb April</a:t>
            </a:r>
          </a:p>
        </p:txBody>
      </p:sp>
      <p:pic>
        <p:nvPicPr>
          <p:cNvPr id="9" name="Grafik 8" descr="Ein Bild, das Text, Boden, Tisch, drinnen enthält.&#10;&#10;Automatisch generierte Beschreibung">
            <a:extLst>
              <a:ext uri="{FF2B5EF4-FFF2-40B4-BE49-F238E27FC236}">
                <a16:creationId xmlns:a16="http://schemas.microsoft.com/office/drawing/2014/main" id="{66580734-F7E0-4A8A-91FB-6A82AA402EF1}"/>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22018" r="44324"/>
          <a:stretch/>
        </p:blipFill>
        <p:spPr>
          <a:xfrm>
            <a:off x="4409136" y="1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756732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91490" y="365125"/>
            <a:ext cx="3840085" cy="1692794"/>
          </a:xfrm>
        </p:spPr>
        <p:txBody>
          <a:bodyPr>
            <a:normAutofit/>
          </a:bodyPr>
          <a:lstStyle/>
          <a:p>
            <a:r>
              <a:rPr lang="de-DE" sz="5000" b="1" dirty="0">
                <a:latin typeface="Arial" panose="020B0604020202020204" pitchFamily="34" charset="0"/>
                <a:cs typeface="Arial" panose="020B0604020202020204" pitchFamily="34" charset="0"/>
              </a:rPr>
              <a:t>Mensa</a:t>
            </a:r>
            <a:r>
              <a:rPr lang="de-DE" sz="3100" b="1" dirty="0">
                <a:latin typeface="Arial" panose="020B0604020202020204" pitchFamily="34" charset="0"/>
                <a:cs typeface="Arial" panose="020B0604020202020204" pitchFamily="34" charset="0"/>
              </a:rPr>
              <a:t> </a:t>
            </a:r>
            <a:br>
              <a:rPr lang="de-DE" sz="3100" b="1" dirty="0">
                <a:latin typeface="Arial" panose="020B0604020202020204" pitchFamily="34" charset="0"/>
                <a:cs typeface="Arial" panose="020B0604020202020204" pitchFamily="34" charset="0"/>
              </a:rPr>
            </a:br>
            <a:r>
              <a:rPr lang="de-DE" sz="3100" b="1" dirty="0" err="1">
                <a:latin typeface="Arial" panose="020B0604020202020204" pitchFamily="34" charset="0"/>
                <a:cs typeface="Arial" panose="020B0604020202020204" pitchFamily="34" charset="0"/>
              </a:rPr>
              <a:t>Pasti</a:t>
            </a:r>
            <a:r>
              <a:rPr lang="de-DE" sz="3100" b="1" dirty="0">
                <a:latin typeface="Arial" panose="020B0604020202020204" pitchFamily="34" charset="0"/>
                <a:cs typeface="Arial" panose="020B0604020202020204" pitchFamily="34" charset="0"/>
              </a:rPr>
              <a:t> </a:t>
            </a:r>
            <a:r>
              <a:rPr lang="de-DE" sz="3100" b="1" dirty="0" err="1">
                <a:latin typeface="Arial" panose="020B0604020202020204" pitchFamily="34" charset="0"/>
                <a:cs typeface="Arial" panose="020B0604020202020204" pitchFamily="34" charset="0"/>
              </a:rPr>
              <a:t>scolastici</a:t>
            </a:r>
            <a:endParaRPr lang="de-DE" sz="3100" b="1"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433C4004-C8EE-41D6-9304-8CA5FE0D5699}"/>
              </a:ext>
            </a:extLst>
          </p:cNvPr>
          <p:cNvSpPr>
            <a:spLocks noGrp="1"/>
          </p:cNvSpPr>
          <p:nvPr>
            <p:ph idx="1"/>
          </p:nvPr>
        </p:nvSpPr>
        <p:spPr>
          <a:xfrm>
            <a:off x="343445" y="2575034"/>
            <a:ext cx="4812030" cy="4174105"/>
          </a:xfrm>
        </p:spPr>
        <p:txBody>
          <a:bodyPr>
            <a:noAutofit/>
          </a:bodyPr>
          <a:lstStyle/>
          <a:p>
            <a:r>
              <a:rPr lang="it-IT" sz="2000" dirty="0">
                <a:latin typeface="Arial Narrow" panose="020B0606020202030204" pitchFamily="34" charset="0"/>
              </a:rPr>
              <a:t>Classe a tempo pieno: obbligatorio</a:t>
            </a:r>
          </a:p>
          <a:p>
            <a:r>
              <a:rPr lang="it-IT" sz="2000" dirty="0">
                <a:latin typeface="Arial Narrow" panose="020B0606020202030204" pitchFamily="34" charset="0"/>
              </a:rPr>
              <a:t>Classi regolari, Montessori e linguistico: </a:t>
            </a:r>
            <a:br>
              <a:rPr lang="it-IT" sz="2000" dirty="0">
                <a:latin typeface="Arial Narrow" panose="020B0606020202030204" pitchFamily="34" charset="0"/>
              </a:rPr>
            </a:br>
            <a:r>
              <a:rPr lang="it-IT" sz="2000" dirty="0">
                <a:latin typeface="Arial Narrow" panose="020B0606020202030204" pitchFamily="34" charset="0"/>
              </a:rPr>
              <a:t>opzionale nei giorni con lezioni pomeridiane</a:t>
            </a:r>
          </a:p>
          <a:p>
            <a:endParaRPr lang="it-IT" sz="2000" dirty="0">
              <a:latin typeface="Arial Narrow" panose="020B0606020202030204" pitchFamily="34" charset="0"/>
            </a:endParaRPr>
          </a:p>
          <a:p>
            <a:r>
              <a:rPr lang="it-IT" sz="2000" dirty="0">
                <a:latin typeface="Arial Narrow" panose="020B0606020202030204" pitchFamily="34" charset="0"/>
              </a:rPr>
              <a:t>Iscrizione presso il </a:t>
            </a:r>
            <a:r>
              <a:rPr lang="it-IT" sz="2000" b="1" dirty="0">
                <a:latin typeface="Arial Narrow" panose="020B0606020202030204" pitchFamily="34" charset="0"/>
              </a:rPr>
              <a:t>comune e la scuola</a:t>
            </a:r>
          </a:p>
          <a:p>
            <a:endParaRPr lang="it-IT" sz="2000" dirty="0">
              <a:latin typeface="Arial Narrow" panose="020B0606020202030204" pitchFamily="34" charset="0"/>
            </a:endParaRPr>
          </a:p>
          <a:p>
            <a:r>
              <a:rPr lang="it-IT" sz="2000" b="1" dirty="0">
                <a:latin typeface="Arial Narrow" panose="020B0606020202030204" pitchFamily="34" charset="0"/>
              </a:rPr>
              <a:t>Comune</a:t>
            </a:r>
            <a:r>
              <a:rPr lang="it-IT" sz="2000" dirty="0">
                <a:latin typeface="Arial Narrow" panose="020B0606020202030204" pitchFamily="34" charset="0"/>
              </a:rPr>
              <a:t>: ONLINE attraverso la rete dei cittadini CIVIS nel periodo 15 aprile – 15 giugno</a:t>
            </a:r>
          </a:p>
          <a:p>
            <a:r>
              <a:rPr lang="it-IT" sz="2000" b="1" dirty="0">
                <a:latin typeface="Arial Narrow" panose="020B0606020202030204" pitchFamily="34" charset="0"/>
              </a:rPr>
              <a:t>Scuola</a:t>
            </a:r>
            <a:r>
              <a:rPr lang="it-IT" sz="2000" dirty="0">
                <a:latin typeface="Arial Narrow" panose="020B0606020202030204" pitchFamily="34" charset="0"/>
              </a:rPr>
              <a:t>: in forma cartacea o via email entro aprile</a:t>
            </a:r>
          </a:p>
        </p:txBody>
      </p:sp>
      <p:pic>
        <p:nvPicPr>
          <p:cNvPr id="9" name="Grafik 8" descr="Ein Bild, das Text, Boden, Tisch, drinnen enthält.&#10;&#10;Automatisch generierte Beschreibung">
            <a:extLst>
              <a:ext uri="{FF2B5EF4-FFF2-40B4-BE49-F238E27FC236}">
                <a16:creationId xmlns:a16="http://schemas.microsoft.com/office/drawing/2014/main" id="{66580734-F7E0-4A8A-91FB-6A82AA402EF1}"/>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22018" r="44324"/>
          <a:stretch/>
        </p:blipFill>
        <p:spPr>
          <a:xfrm>
            <a:off x="4409136" y="1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940927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645825-2320-E9AE-DB7E-440EC96FD8C4}"/>
              </a:ext>
            </a:extLst>
          </p:cNvPr>
          <p:cNvSpPr>
            <a:spLocks noGrp="1"/>
          </p:cNvSpPr>
          <p:nvPr>
            <p:ph type="title"/>
          </p:nvPr>
        </p:nvSpPr>
        <p:spPr/>
        <p:txBody>
          <a:bodyPr/>
          <a:lstStyle/>
          <a:p>
            <a:r>
              <a:rPr lang="de-DE" sz="3100" b="1" dirty="0">
                <a:latin typeface="Arial" panose="020B0604020202020204" pitchFamily="34" charset="0"/>
                <a:cs typeface="Arial" panose="020B0604020202020204" pitchFamily="34" charset="0"/>
              </a:rPr>
              <a:t>Mittagstisch</a:t>
            </a:r>
          </a:p>
        </p:txBody>
      </p:sp>
      <p:sp>
        <p:nvSpPr>
          <p:cNvPr id="3" name="Inhaltsplatzhalter 2">
            <a:extLst>
              <a:ext uri="{FF2B5EF4-FFF2-40B4-BE49-F238E27FC236}">
                <a16:creationId xmlns:a16="http://schemas.microsoft.com/office/drawing/2014/main" id="{CD3644A0-51FB-38F3-BD12-C877456E90C0}"/>
              </a:ext>
            </a:extLst>
          </p:cNvPr>
          <p:cNvSpPr>
            <a:spLocks noGrp="1"/>
          </p:cNvSpPr>
          <p:nvPr>
            <p:ph idx="1"/>
          </p:nvPr>
        </p:nvSpPr>
        <p:spPr>
          <a:xfrm>
            <a:off x="628650" y="1825624"/>
            <a:ext cx="7886700" cy="4732193"/>
          </a:xfrm>
        </p:spPr>
        <p:txBody>
          <a:bodyPr>
            <a:normAutofit/>
          </a:bodyPr>
          <a:lstStyle/>
          <a:p>
            <a:r>
              <a:rPr lang="de-DE" sz="2000" dirty="0">
                <a:latin typeface="Arial Narrow" panose="020B0606020202030204" pitchFamily="34" charset="0"/>
              </a:rPr>
              <a:t>Mensa- und Mittagsaufsicht durch </a:t>
            </a:r>
          </a:p>
          <a:p>
            <a:pPr marL="0" indent="0">
              <a:buNone/>
            </a:pPr>
            <a:r>
              <a:rPr lang="de-DE" sz="2000" dirty="0">
                <a:latin typeface="Arial Narrow" panose="020B0606020202030204" pitchFamily="34" charset="0"/>
              </a:rPr>
              <a:t>   externes Personal</a:t>
            </a:r>
          </a:p>
          <a:p>
            <a:r>
              <a:rPr lang="de-DE" sz="2000" dirty="0">
                <a:latin typeface="Arial Narrow" panose="020B0606020202030204" pitchFamily="34" charset="0"/>
              </a:rPr>
              <a:t>an Tagen ohne Pflichtnachmittag</a:t>
            </a:r>
          </a:p>
          <a:p>
            <a:r>
              <a:rPr lang="de-DE" sz="2000" dirty="0">
                <a:latin typeface="Arial Narrow" panose="020B0606020202030204" pitchFamily="34" charset="0"/>
              </a:rPr>
              <a:t>für Kinder deren Eltern über die</a:t>
            </a:r>
          </a:p>
          <a:p>
            <a:pPr marL="0" indent="0">
              <a:buNone/>
            </a:pPr>
            <a:r>
              <a:rPr lang="de-DE" sz="2000" dirty="0">
                <a:latin typeface="Arial Narrow" panose="020B0606020202030204" pitchFamily="34" charset="0"/>
              </a:rPr>
              <a:t>   Mittagszeit arbeiten</a:t>
            </a:r>
          </a:p>
          <a:p>
            <a:r>
              <a:rPr lang="de-DE" sz="2000" dirty="0">
                <a:latin typeface="Arial Narrow" panose="020B0606020202030204" pitchFamily="34" charset="0"/>
              </a:rPr>
              <a:t>Pestalozzi: Mo, Di, Do und Fr </a:t>
            </a:r>
          </a:p>
          <a:p>
            <a:pPr marL="0" indent="0">
              <a:buNone/>
            </a:pPr>
            <a:r>
              <a:rPr lang="de-DE" sz="2000" dirty="0">
                <a:latin typeface="Arial Narrow" panose="020B0606020202030204" pitchFamily="34" charset="0"/>
              </a:rPr>
              <a:t>   von 12.30 – 14.00 Uhr</a:t>
            </a:r>
          </a:p>
          <a:p>
            <a:r>
              <a:rPr lang="de-DE" sz="2000" dirty="0">
                <a:latin typeface="Arial Narrow" panose="020B0606020202030204" pitchFamily="34" charset="0"/>
              </a:rPr>
              <a:t>Langer: Do und Fr von 12.35 – 14.00 Uhr</a:t>
            </a:r>
          </a:p>
          <a:p>
            <a:r>
              <a:rPr lang="de-DE" sz="2000" dirty="0">
                <a:latin typeface="Arial Narrow" panose="020B0606020202030204" pitchFamily="34" charset="0"/>
              </a:rPr>
              <a:t>kleiner Selbstkostenbeitrag</a:t>
            </a:r>
          </a:p>
          <a:p>
            <a:r>
              <a:rPr lang="de-DE" sz="2000" dirty="0">
                <a:latin typeface="Arial Narrow" panose="020B0606020202030204" pitchFamily="34" charset="0"/>
              </a:rPr>
              <a:t>Anmeldung ist verbindlich!</a:t>
            </a:r>
          </a:p>
          <a:p>
            <a:pPr marL="0" indent="0">
              <a:buNone/>
            </a:pPr>
            <a:r>
              <a:rPr lang="de-DE" sz="1400" dirty="0">
                <a:latin typeface="Arial Narrow" panose="020B0606020202030204" pitchFamily="34" charset="0"/>
              </a:rPr>
              <a:t>Angaben ohne Gewähr</a:t>
            </a:r>
          </a:p>
        </p:txBody>
      </p:sp>
      <p:pic>
        <p:nvPicPr>
          <p:cNvPr id="4" name="Grafik 3">
            <a:extLst>
              <a:ext uri="{FF2B5EF4-FFF2-40B4-BE49-F238E27FC236}">
                <a16:creationId xmlns:a16="http://schemas.microsoft.com/office/drawing/2014/main" id="{04509611-9CB0-1ED3-3100-1E8FA3818121}"/>
              </a:ext>
            </a:extLst>
          </p:cNvPr>
          <p:cNvPicPr>
            <a:picLocks/>
          </p:cNvPicPr>
          <p:nvPr/>
        </p:nvPicPr>
        <p:blipFill>
          <a:blip r:embed="rId2">
            <a:alphaModFix amt="50000"/>
            <a:extLst>
              <a:ext uri="{28A0092B-C50C-407E-A947-70E740481C1C}">
                <a14:useLocalDpi xmlns:a14="http://schemas.microsoft.com/office/drawing/2010/main" val="0"/>
              </a:ext>
            </a:extLst>
          </a:blip>
          <a:srcRect l="24112" r="24112"/>
          <a:stretch/>
        </p:blipFill>
        <p:spPr>
          <a:xfrm>
            <a:off x="4409137" y="13"/>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cxnSp>
        <p:nvCxnSpPr>
          <p:cNvPr id="8" name="Gerader Verbinder 7">
            <a:extLst>
              <a:ext uri="{FF2B5EF4-FFF2-40B4-BE49-F238E27FC236}">
                <a16:creationId xmlns:a16="http://schemas.microsoft.com/office/drawing/2014/main" id="{DB788ACB-C7DC-745C-4DFB-8898BDF99EC7}"/>
              </a:ext>
            </a:extLst>
          </p:cNvPr>
          <p:cNvCxnSpPr>
            <a:cxnSpLocks/>
          </p:cNvCxnSpPr>
          <p:nvPr/>
        </p:nvCxnSpPr>
        <p:spPr>
          <a:xfrm>
            <a:off x="628650" y="1487055"/>
            <a:ext cx="3463059" cy="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64733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393B79-47A0-DFD0-DCD9-C60C3E0A50B0}"/>
              </a:ext>
            </a:extLst>
          </p:cNvPr>
          <p:cNvSpPr>
            <a:spLocks noGrp="1"/>
          </p:cNvSpPr>
          <p:nvPr>
            <p:ph type="title"/>
          </p:nvPr>
        </p:nvSpPr>
        <p:spPr/>
        <p:txBody>
          <a:bodyPr/>
          <a:lstStyle/>
          <a:p>
            <a:r>
              <a:rPr lang="de-DE" sz="3100" b="1" dirty="0" err="1">
                <a:latin typeface="Arial" panose="020B0604020202020204" pitchFamily="34" charset="0"/>
                <a:cs typeface="Arial" panose="020B0604020202020204" pitchFamily="34" charset="0"/>
              </a:rPr>
              <a:t>Sorveglianza</a:t>
            </a:r>
            <a:br>
              <a:rPr lang="de-DE" sz="3100" b="1" dirty="0">
                <a:latin typeface="Arial" panose="020B0604020202020204" pitchFamily="34" charset="0"/>
                <a:cs typeface="Arial" panose="020B0604020202020204" pitchFamily="34" charset="0"/>
              </a:rPr>
            </a:br>
            <a:r>
              <a:rPr lang="de-DE" sz="5000" b="1" dirty="0" err="1">
                <a:latin typeface="Arial" panose="020B0604020202020204" pitchFamily="34" charset="0"/>
                <a:cs typeface="Arial" panose="020B0604020202020204" pitchFamily="34" charset="0"/>
              </a:rPr>
              <a:t>pranzo</a:t>
            </a:r>
            <a:endParaRPr lang="de-DE" sz="5000" b="1" dirty="0">
              <a:latin typeface="Arial" panose="020B0604020202020204" pitchFamily="34" charset="0"/>
              <a:cs typeface="Arial" panose="020B0604020202020204" pitchFamily="34" charset="0"/>
            </a:endParaRPr>
          </a:p>
        </p:txBody>
      </p:sp>
      <p:pic>
        <p:nvPicPr>
          <p:cNvPr id="4" name="Inhaltsplatzhalter 3">
            <a:extLst>
              <a:ext uri="{FF2B5EF4-FFF2-40B4-BE49-F238E27FC236}">
                <a16:creationId xmlns:a16="http://schemas.microsoft.com/office/drawing/2014/main" id="{04509611-9CB0-1ED3-3100-1E8FA3818121}"/>
              </a:ext>
            </a:extLst>
          </p:cNvPr>
          <p:cNvPicPr>
            <a:picLocks noGrp="1"/>
          </p:cNvPicPr>
          <p:nvPr>
            <p:ph idx="1"/>
          </p:nvPr>
        </p:nvPicPr>
        <p:blipFill>
          <a:blip r:embed="rId2">
            <a:alphaModFix amt="50000"/>
            <a:extLst>
              <a:ext uri="{28A0092B-C50C-407E-A947-70E740481C1C}">
                <a14:useLocalDpi xmlns:a14="http://schemas.microsoft.com/office/drawing/2010/main" val="0"/>
              </a:ext>
            </a:extLst>
          </a:blip>
          <a:srcRect l="24112" r="24112"/>
          <a:stretch/>
        </p:blipFill>
        <p:spPr>
          <a:xfrm>
            <a:off x="4572000" y="0"/>
            <a:ext cx="4572001" cy="6858000"/>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5" name="Textfeld 4">
            <a:extLst>
              <a:ext uri="{FF2B5EF4-FFF2-40B4-BE49-F238E27FC236}">
                <a16:creationId xmlns:a16="http://schemas.microsoft.com/office/drawing/2014/main" id="{C97E4293-4F8A-5B77-9A59-C9703FF41C1B}"/>
              </a:ext>
            </a:extLst>
          </p:cNvPr>
          <p:cNvSpPr txBox="1"/>
          <p:nvPr/>
        </p:nvSpPr>
        <p:spPr>
          <a:xfrm>
            <a:off x="418012" y="1812132"/>
            <a:ext cx="4153988" cy="492442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de-DE" sz="2000" dirty="0" err="1">
                <a:latin typeface="Arial Narrow" panose="020B0606020202030204" pitchFamily="34" charset="0"/>
              </a:rPr>
              <a:t>sorveglianza</a:t>
            </a:r>
            <a:r>
              <a:rPr lang="de-DE" sz="2000" dirty="0">
                <a:latin typeface="Arial Narrow" panose="020B0606020202030204" pitchFamily="34" charset="0"/>
              </a:rPr>
              <a:t> </a:t>
            </a:r>
            <a:r>
              <a:rPr lang="de-DE" sz="2000" dirty="0" err="1">
                <a:latin typeface="Arial Narrow" panose="020B0606020202030204" pitchFamily="34" charset="0"/>
              </a:rPr>
              <a:t>mensa</a:t>
            </a:r>
            <a:r>
              <a:rPr lang="de-DE" sz="2000" dirty="0">
                <a:latin typeface="Arial Narrow" panose="020B0606020202030204" pitchFamily="34" charset="0"/>
              </a:rPr>
              <a:t> e </a:t>
            </a:r>
            <a:r>
              <a:rPr lang="de-DE" sz="2000" dirty="0" err="1">
                <a:latin typeface="Arial Narrow" panose="020B0606020202030204" pitchFamily="34" charset="0"/>
              </a:rPr>
              <a:t>pausa</a:t>
            </a:r>
            <a:r>
              <a:rPr lang="de-DE" sz="2000" dirty="0">
                <a:latin typeface="Arial Narrow" panose="020B0606020202030204" pitchFamily="34" charset="0"/>
              </a:rPr>
              <a:t> </a:t>
            </a:r>
            <a:r>
              <a:rPr lang="de-DE" sz="2000" dirty="0" err="1">
                <a:latin typeface="Arial Narrow" panose="020B0606020202030204" pitchFamily="34" charset="0"/>
              </a:rPr>
              <a:t>pranzo</a:t>
            </a:r>
            <a:r>
              <a:rPr lang="de-DE" sz="2000" dirty="0">
                <a:latin typeface="Arial Narrow" panose="020B0606020202030204" pitchFamily="34" charset="0"/>
              </a:rPr>
              <a:t> </a:t>
            </a:r>
            <a:r>
              <a:rPr lang="de-DE" sz="2000" dirty="0" err="1">
                <a:latin typeface="Arial Narrow" panose="020B0606020202030204" pitchFamily="34" charset="0"/>
              </a:rPr>
              <a:t>tramite</a:t>
            </a:r>
            <a:r>
              <a:rPr lang="de-DE" sz="2000" dirty="0">
                <a:latin typeface="Arial Narrow" panose="020B0606020202030204" pitchFamily="34" charset="0"/>
              </a:rPr>
              <a:t> personale </a:t>
            </a:r>
            <a:r>
              <a:rPr lang="de-DE" sz="2000" dirty="0" err="1">
                <a:latin typeface="Arial Narrow" panose="020B0606020202030204" pitchFamily="34" charset="0"/>
              </a:rPr>
              <a:t>esterno</a:t>
            </a:r>
            <a:endParaRPr lang="de-DE" sz="2000" dirty="0">
              <a:latin typeface="Arial Narrow" panose="020B0606020202030204" pitchFamily="34" charset="0"/>
            </a:endParaRPr>
          </a:p>
          <a:p>
            <a:pPr marL="285750" indent="-285750">
              <a:lnSpc>
                <a:spcPct val="150000"/>
              </a:lnSpc>
              <a:buFont typeface="Arial" panose="020B0604020202020204" pitchFamily="34" charset="0"/>
              <a:buChar char="•"/>
            </a:pPr>
            <a:r>
              <a:rPr lang="de-DE" sz="2000" dirty="0" err="1">
                <a:latin typeface="Arial Narrow" panose="020B0606020202030204" pitchFamily="34" charset="0"/>
              </a:rPr>
              <a:t>nei</a:t>
            </a:r>
            <a:r>
              <a:rPr lang="de-DE" sz="2000" dirty="0">
                <a:latin typeface="Arial Narrow" panose="020B0606020202030204" pitchFamily="34" charset="0"/>
              </a:rPr>
              <a:t> </a:t>
            </a:r>
            <a:r>
              <a:rPr lang="de-DE" sz="2000" dirty="0" err="1">
                <a:latin typeface="Arial Narrow" panose="020B0606020202030204" pitchFamily="34" charset="0"/>
              </a:rPr>
              <a:t>giorni</a:t>
            </a:r>
            <a:r>
              <a:rPr lang="de-DE" sz="2000" dirty="0">
                <a:latin typeface="Arial Narrow" panose="020B0606020202030204" pitchFamily="34" charset="0"/>
              </a:rPr>
              <a:t> senza </a:t>
            </a:r>
            <a:r>
              <a:rPr lang="de-DE" sz="2000" dirty="0" err="1">
                <a:latin typeface="Arial Narrow" panose="020B0606020202030204" pitchFamily="34" charset="0"/>
              </a:rPr>
              <a:t>rientro</a:t>
            </a:r>
            <a:r>
              <a:rPr lang="de-DE" sz="2000" dirty="0">
                <a:latin typeface="Arial Narrow" panose="020B0606020202030204" pitchFamily="34" charset="0"/>
              </a:rPr>
              <a:t> </a:t>
            </a:r>
          </a:p>
          <a:p>
            <a:pPr marL="285750" indent="-285750">
              <a:lnSpc>
                <a:spcPct val="150000"/>
              </a:lnSpc>
              <a:buFont typeface="Arial" panose="020B0604020202020204" pitchFamily="34" charset="0"/>
              <a:buChar char="•"/>
            </a:pPr>
            <a:r>
              <a:rPr lang="de-DE" sz="2000" dirty="0">
                <a:latin typeface="Arial Narrow" panose="020B0606020202030204" pitchFamily="34" charset="0"/>
              </a:rPr>
              <a:t>per </a:t>
            </a:r>
            <a:r>
              <a:rPr lang="de-DE" sz="2000" dirty="0" err="1">
                <a:latin typeface="Arial Narrow" panose="020B0606020202030204" pitchFamily="34" charset="0"/>
              </a:rPr>
              <a:t>bambini</a:t>
            </a:r>
            <a:r>
              <a:rPr lang="de-DE" sz="2000" dirty="0">
                <a:latin typeface="Arial Narrow" panose="020B0606020202030204" pitchFamily="34" charset="0"/>
              </a:rPr>
              <a:t> di </a:t>
            </a:r>
            <a:r>
              <a:rPr lang="de-DE" sz="2000" dirty="0" err="1">
                <a:latin typeface="Arial Narrow" panose="020B0606020202030204" pitchFamily="34" charset="0"/>
              </a:rPr>
              <a:t>cui</a:t>
            </a:r>
            <a:r>
              <a:rPr lang="de-DE" sz="2000" dirty="0">
                <a:latin typeface="Arial Narrow" panose="020B0606020202030204" pitchFamily="34" charset="0"/>
              </a:rPr>
              <a:t> i </a:t>
            </a:r>
            <a:r>
              <a:rPr lang="de-DE" sz="2000" dirty="0" err="1">
                <a:latin typeface="Arial Narrow" panose="020B0606020202030204" pitchFamily="34" charset="0"/>
              </a:rPr>
              <a:t>genitori</a:t>
            </a:r>
            <a:r>
              <a:rPr lang="de-DE" sz="2000" dirty="0">
                <a:latin typeface="Arial Narrow" panose="020B0606020202030204" pitchFamily="34" charset="0"/>
              </a:rPr>
              <a:t> </a:t>
            </a:r>
            <a:r>
              <a:rPr lang="de-DE" sz="2000" dirty="0" err="1">
                <a:latin typeface="Arial Narrow" panose="020B0606020202030204" pitchFamily="34" charset="0"/>
              </a:rPr>
              <a:t>lavorano</a:t>
            </a:r>
            <a:r>
              <a:rPr lang="de-DE" sz="2000" dirty="0">
                <a:latin typeface="Arial Narrow" panose="020B0606020202030204" pitchFamily="34" charset="0"/>
              </a:rPr>
              <a:t> </a:t>
            </a:r>
            <a:r>
              <a:rPr lang="de-DE" sz="2000" dirty="0" err="1">
                <a:latin typeface="Arial Narrow" panose="020B0606020202030204" pitchFamily="34" charset="0"/>
              </a:rPr>
              <a:t>durante</a:t>
            </a:r>
            <a:r>
              <a:rPr lang="de-DE" sz="2000" dirty="0">
                <a:latin typeface="Arial Narrow" panose="020B0606020202030204" pitchFamily="34" charset="0"/>
              </a:rPr>
              <a:t> </a:t>
            </a:r>
            <a:r>
              <a:rPr lang="de-DE" sz="2000" dirty="0" err="1">
                <a:latin typeface="Arial Narrow" panose="020B0606020202030204" pitchFamily="34" charset="0"/>
              </a:rPr>
              <a:t>l‘orario</a:t>
            </a:r>
            <a:r>
              <a:rPr lang="de-DE" sz="2000" dirty="0">
                <a:latin typeface="Arial Narrow" panose="020B0606020202030204" pitchFamily="34" charset="0"/>
              </a:rPr>
              <a:t> </a:t>
            </a:r>
            <a:r>
              <a:rPr lang="de-DE" sz="2000" dirty="0" err="1">
                <a:latin typeface="Arial Narrow" panose="020B0606020202030204" pitchFamily="34" charset="0"/>
              </a:rPr>
              <a:t>pranzo</a:t>
            </a:r>
            <a:endParaRPr lang="de-DE" sz="2000" dirty="0">
              <a:latin typeface="Arial Narrow" panose="020B0606020202030204" pitchFamily="34" charset="0"/>
            </a:endParaRPr>
          </a:p>
          <a:p>
            <a:pPr marL="285750" indent="-285750">
              <a:lnSpc>
                <a:spcPct val="150000"/>
              </a:lnSpc>
              <a:buFont typeface="Arial" panose="020B0604020202020204" pitchFamily="34" charset="0"/>
              <a:buChar char="•"/>
            </a:pPr>
            <a:r>
              <a:rPr lang="de-DE" sz="2000" dirty="0">
                <a:latin typeface="Arial Narrow" panose="020B0606020202030204" pitchFamily="34" charset="0"/>
              </a:rPr>
              <a:t>Pestalozzi: Lu, Ma, </a:t>
            </a:r>
            <a:r>
              <a:rPr lang="de-DE" sz="2000" dirty="0" err="1">
                <a:latin typeface="Arial Narrow" panose="020B0606020202030204" pitchFamily="34" charset="0"/>
              </a:rPr>
              <a:t>Gi</a:t>
            </a:r>
            <a:r>
              <a:rPr lang="de-DE" sz="2000" dirty="0">
                <a:latin typeface="Arial Narrow" panose="020B0606020202030204" pitchFamily="34" charset="0"/>
              </a:rPr>
              <a:t> e </a:t>
            </a:r>
            <a:r>
              <a:rPr lang="de-DE" sz="2000" dirty="0" err="1">
                <a:latin typeface="Arial Narrow" panose="020B0606020202030204" pitchFamily="34" charset="0"/>
              </a:rPr>
              <a:t>Ve</a:t>
            </a:r>
            <a:r>
              <a:rPr lang="de-DE" sz="2000" dirty="0">
                <a:latin typeface="Arial Narrow" panose="020B0606020202030204" pitchFamily="34" charset="0"/>
              </a:rPr>
              <a:t> </a:t>
            </a:r>
          </a:p>
          <a:p>
            <a:pPr>
              <a:lnSpc>
                <a:spcPct val="150000"/>
              </a:lnSpc>
            </a:pPr>
            <a:r>
              <a:rPr lang="de-DE" sz="2000" dirty="0">
                <a:latin typeface="Arial Narrow" panose="020B0606020202030204" pitchFamily="34" charset="0"/>
              </a:rPr>
              <a:t>     </a:t>
            </a:r>
            <a:r>
              <a:rPr lang="de-DE" sz="2000" dirty="0" err="1">
                <a:latin typeface="Arial Narrow" panose="020B0606020202030204" pitchFamily="34" charset="0"/>
              </a:rPr>
              <a:t>dalle</a:t>
            </a:r>
            <a:r>
              <a:rPr lang="de-DE" sz="2000" dirty="0">
                <a:latin typeface="Arial Narrow" panose="020B0606020202030204" pitchFamily="34" charset="0"/>
              </a:rPr>
              <a:t> 12:30 alle 14:00 – Pestalozzi</a:t>
            </a:r>
          </a:p>
          <a:p>
            <a:pPr marL="285750" indent="-285750">
              <a:lnSpc>
                <a:spcPct val="150000"/>
              </a:lnSpc>
              <a:buFont typeface="Arial" panose="020B0604020202020204" pitchFamily="34" charset="0"/>
              <a:buChar char="•"/>
            </a:pPr>
            <a:r>
              <a:rPr lang="de-DE" sz="2000" dirty="0">
                <a:latin typeface="Arial Narrow" panose="020B0606020202030204" pitchFamily="34" charset="0"/>
              </a:rPr>
              <a:t>Langer: </a:t>
            </a:r>
            <a:r>
              <a:rPr lang="de-DE" sz="2000" dirty="0" err="1">
                <a:latin typeface="Arial Narrow" panose="020B0606020202030204" pitchFamily="34" charset="0"/>
              </a:rPr>
              <a:t>Gi</a:t>
            </a:r>
            <a:r>
              <a:rPr lang="de-DE" sz="2000" dirty="0">
                <a:latin typeface="Arial Narrow" panose="020B0606020202030204" pitchFamily="34" charset="0"/>
              </a:rPr>
              <a:t> e </a:t>
            </a:r>
            <a:r>
              <a:rPr lang="de-DE" sz="2000" dirty="0" err="1">
                <a:latin typeface="Arial Narrow" panose="020B0606020202030204" pitchFamily="34" charset="0"/>
              </a:rPr>
              <a:t>Ve</a:t>
            </a:r>
            <a:r>
              <a:rPr lang="de-DE" sz="2000" dirty="0">
                <a:latin typeface="Arial Narrow" panose="020B0606020202030204" pitchFamily="34" charset="0"/>
              </a:rPr>
              <a:t> </a:t>
            </a:r>
            <a:r>
              <a:rPr lang="de-DE" sz="2000" dirty="0" err="1">
                <a:latin typeface="Arial Narrow" panose="020B0606020202030204" pitchFamily="34" charset="0"/>
              </a:rPr>
              <a:t>dalle</a:t>
            </a:r>
            <a:r>
              <a:rPr lang="de-DE" sz="2000" dirty="0">
                <a:latin typeface="Arial Narrow" panose="020B0606020202030204" pitchFamily="34" charset="0"/>
              </a:rPr>
              <a:t> 12:35 alle 14.00</a:t>
            </a:r>
          </a:p>
          <a:p>
            <a:pPr marL="285750" indent="-285750">
              <a:lnSpc>
                <a:spcPct val="150000"/>
              </a:lnSpc>
              <a:buFont typeface="Arial" panose="020B0604020202020204" pitchFamily="34" charset="0"/>
              <a:buChar char="•"/>
            </a:pPr>
            <a:r>
              <a:rPr lang="de-DE" sz="2000" dirty="0" err="1">
                <a:latin typeface="Arial Narrow" panose="020B0606020202030204" pitchFamily="34" charset="0"/>
              </a:rPr>
              <a:t>con</a:t>
            </a:r>
            <a:r>
              <a:rPr lang="de-DE" sz="2000" dirty="0">
                <a:latin typeface="Arial Narrow" panose="020B0606020202030204" pitchFamily="34" charset="0"/>
              </a:rPr>
              <a:t> </a:t>
            </a:r>
            <a:r>
              <a:rPr lang="de-DE" sz="2000" dirty="0" err="1">
                <a:latin typeface="Arial Narrow" panose="020B0606020202030204" pitchFamily="34" charset="0"/>
              </a:rPr>
              <a:t>piccolo</a:t>
            </a:r>
            <a:r>
              <a:rPr lang="de-DE" sz="2000" dirty="0">
                <a:latin typeface="Arial Narrow" panose="020B0606020202030204" pitchFamily="34" charset="0"/>
              </a:rPr>
              <a:t> </a:t>
            </a:r>
            <a:r>
              <a:rPr lang="de-DE" sz="2000" dirty="0" err="1">
                <a:latin typeface="Arial Narrow" panose="020B0606020202030204" pitchFamily="34" charset="0"/>
              </a:rPr>
              <a:t>contributo</a:t>
            </a:r>
            <a:r>
              <a:rPr lang="de-DE" sz="2000" dirty="0">
                <a:latin typeface="Arial Narrow" panose="020B0606020202030204" pitchFamily="34" charset="0"/>
              </a:rPr>
              <a:t> proprio</a:t>
            </a:r>
          </a:p>
          <a:p>
            <a:pPr marL="285750" indent="-285750">
              <a:lnSpc>
                <a:spcPct val="150000"/>
              </a:lnSpc>
              <a:buFont typeface="Arial" panose="020B0604020202020204" pitchFamily="34" charset="0"/>
              <a:buChar char="•"/>
            </a:pPr>
            <a:r>
              <a:rPr lang="de-DE" sz="2000" dirty="0" err="1">
                <a:latin typeface="Arial Narrow" panose="020B0606020202030204" pitchFamily="34" charset="0"/>
              </a:rPr>
              <a:t>L'iscrizione</a:t>
            </a:r>
            <a:r>
              <a:rPr lang="de-DE" sz="2000" dirty="0">
                <a:latin typeface="Arial Narrow" panose="020B0606020202030204" pitchFamily="34" charset="0"/>
              </a:rPr>
              <a:t> è </a:t>
            </a:r>
            <a:r>
              <a:rPr lang="de-DE" sz="2000" dirty="0" err="1">
                <a:latin typeface="Arial Narrow" panose="020B0606020202030204" pitchFamily="34" charset="0"/>
              </a:rPr>
              <a:t>vincolante</a:t>
            </a:r>
            <a:r>
              <a:rPr lang="de-DE" sz="2000" dirty="0">
                <a:latin typeface="Arial Narrow" panose="020B0606020202030204" pitchFamily="34" charset="0"/>
              </a:rPr>
              <a:t>!</a:t>
            </a:r>
          </a:p>
          <a:p>
            <a:r>
              <a:rPr lang="de-DE" sz="1400" dirty="0" err="1">
                <a:latin typeface="Arial Narrow" panose="020B0606020202030204" pitchFamily="34" charset="0"/>
              </a:rPr>
              <a:t>Indicazioni</a:t>
            </a:r>
            <a:r>
              <a:rPr lang="de-DE" sz="1400" dirty="0">
                <a:latin typeface="Arial Narrow" panose="020B0606020202030204" pitchFamily="34" charset="0"/>
              </a:rPr>
              <a:t> senza </a:t>
            </a:r>
            <a:r>
              <a:rPr lang="de-DE" sz="1400" dirty="0" err="1">
                <a:latin typeface="Arial Narrow" panose="020B0606020202030204" pitchFamily="34" charset="0"/>
              </a:rPr>
              <a:t>garanzia</a:t>
            </a:r>
            <a:endParaRPr lang="de-DE" sz="1400" dirty="0">
              <a:latin typeface="Arial Narrow" panose="020B0606020202030204" pitchFamily="34" charset="0"/>
            </a:endParaRPr>
          </a:p>
        </p:txBody>
      </p:sp>
      <p:cxnSp>
        <p:nvCxnSpPr>
          <p:cNvPr id="6" name="Gerader Verbinder 5">
            <a:extLst>
              <a:ext uri="{FF2B5EF4-FFF2-40B4-BE49-F238E27FC236}">
                <a16:creationId xmlns:a16="http://schemas.microsoft.com/office/drawing/2014/main" id="{FDACA299-6AD3-05BD-332C-642C845BFD00}"/>
              </a:ext>
            </a:extLst>
          </p:cNvPr>
          <p:cNvCxnSpPr>
            <a:cxnSpLocks/>
          </p:cNvCxnSpPr>
          <p:nvPr/>
        </p:nvCxnSpPr>
        <p:spPr>
          <a:xfrm>
            <a:off x="628650" y="1671161"/>
            <a:ext cx="3463059" cy="0"/>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29243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91490" y="365125"/>
            <a:ext cx="3840085" cy="1692794"/>
          </a:xfrm>
        </p:spPr>
        <p:txBody>
          <a:bodyPr>
            <a:normAutofit/>
          </a:bodyPr>
          <a:lstStyle/>
          <a:p>
            <a:r>
              <a:rPr lang="de-DE" b="1" dirty="0">
                <a:latin typeface="Arial" panose="020B0604020202020204" pitchFamily="34" charset="0"/>
                <a:cs typeface="Arial" panose="020B0604020202020204" pitchFamily="34" charset="0"/>
              </a:rPr>
              <a:t>ONLINE-ANMELDUNG </a:t>
            </a:r>
          </a:p>
        </p:txBody>
      </p:sp>
      <p:cxnSp>
        <p:nvCxnSpPr>
          <p:cNvPr id="31" name="Straight Arrow Connector 3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433C4004-C8EE-41D6-9304-8CA5FE0D5699}"/>
              </a:ext>
            </a:extLst>
          </p:cNvPr>
          <p:cNvSpPr>
            <a:spLocks noGrp="1"/>
          </p:cNvSpPr>
          <p:nvPr>
            <p:ph idx="1"/>
          </p:nvPr>
        </p:nvSpPr>
        <p:spPr>
          <a:xfrm>
            <a:off x="257175" y="2447934"/>
            <a:ext cx="5448299" cy="4322320"/>
          </a:xfrm>
        </p:spPr>
        <p:txBody>
          <a:bodyPr>
            <a:normAutofit lnSpcReduction="10000"/>
          </a:bodyPr>
          <a:lstStyle/>
          <a:p>
            <a:pPr marL="0" indent="0">
              <a:buNone/>
            </a:pPr>
            <a:r>
              <a:rPr lang="de-DE" sz="3200" b="1" dirty="0">
                <a:latin typeface="Arial Narrow" panose="020B0606020202030204" pitchFamily="34" charset="0"/>
              </a:rPr>
              <a:t>ca. 10. - 24. Jänner</a:t>
            </a:r>
          </a:p>
          <a:p>
            <a:pPr marL="0" indent="0">
              <a:buNone/>
            </a:pPr>
            <a:r>
              <a:rPr lang="de-DE" sz="1600" b="1" dirty="0">
                <a:latin typeface="Arial Narrow" panose="020B0606020202030204" pitchFamily="34" charset="0"/>
              </a:rPr>
              <a:t>(genauer Zeitraum wird mitgeteilt)</a:t>
            </a:r>
          </a:p>
          <a:p>
            <a:r>
              <a:rPr lang="de-DE" sz="1600" dirty="0">
                <a:latin typeface="Arial Narrow" panose="020B0606020202030204" pitchFamily="34" charset="0"/>
              </a:rPr>
              <a:t>Nur Online über das Bürgernetz MYCIVIS</a:t>
            </a:r>
          </a:p>
          <a:p>
            <a:r>
              <a:rPr lang="de-DE" sz="1600" dirty="0">
                <a:latin typeface="Arial Narrow" panose="020B0606020202030204" pitchFamily="34" charset="0"/>
              </a:rPr>
              <a:t>Anmeldung nur mit</a:t>
            </a:r>
            <a:r>
              <a:rPr lang="it-IT" sz="1600" dirty="0">
                <a:latin typeface="Arial Narrow" panose="020B0606020202030204" pitchFamily="34" charset="0"/>
              </a:rPr>
              <a:t> </a:t>
            </a:r>
            <a:r>
              <a:rPr lang="de-DE" sz="1600" dirty="0">
                <a:latin typeface="Arial Narrow" panose="020B0606020202030204" pitchFamily="34" charset="0"/>
              </a:rPr>
              <a:t>gültigem SPID-Code </a:t>
            </a:r>
          </a:p>
          <a:p>
            <a:r>
              <a:rPr lang="de-DE" sz="1600" b="1" dirty="0">
                <a:latin typeface="Arial Narrow" panose="020B0606020202030204" pitchFamily="34" charset="0"/>
              </a:rPr>
              <a:t>MUSS</a:t>
            </a:r>
            <a:r>
              <a:rPr lang="de-DE" sz="1600" dirty="0">
                <a:latin typeface="Arial Narrow" panose="020B0606020202030204" pitchFamily="34" charset="0"/>
              </a:rPr>
              <a:t>-Kinder: 6 Jahre bis zum 31.08.</a:t>
            </a:r>
          </a:p>
          <a:p>
            <a:r>
              <a:rPr lang="de-DE" sz="1600" b="1" dirty="0">
                <a:latin typeface="Arial Narrow" panose="020B0606020202030204" pitchFamily="34" charset="0"/>
              </a:rPr>
              <a:t>SOLL</a:t>
            </a:r>
            <a:r>
              <a:rPr lang="de-DE" sz="1600" dirty="0">
                <a:latin typeface="Arial Narrow" panose="020B0606020202030204" pitchFamily="34" charset="0"/>
              </a:rPr>
              <a:t>-Kinder: 6 Jahre bis zum 31.12.</a:t>
            </a:r>
          </a:p>
          <a:p>
            <a:r>
              <a:rPr lang="de-DE" sz="1600" b="1" dirty="0">
                <a:latin typeface="Arial Narrow" panose="020B0606020202030204" pitchFamily="34" charset="0"/>
              </a:rPr>
              <a:t>KANN</a:t>
            </a:r>
            <a:r>
              <a:rPr lang="de-DE" sz="1600" dirty="0">
                <a:latin typeface="Arial Narrow" panose="020B0606020202030204" pitchFamily="34" charset="0"/>
              </a:rPr>
              <a:t>-Kinder: 6 Jahre bis zum 30.4. des nächsten Jahres</a:t>
            </a:r>
          </a:p>
          <a:p>
            <a:pPr lvl="1">
              <a:buFont typeface="Courier New" panose="02070309020205020404" pitchFamily="49" charset="0"/>
              <a:buChar char="o"/>
            </a:pPr>
            <a:r>
              <a:rPr lang="de-DE" sz="1600" dirty="0">
                <a:latin typeface="Arial Narrow" panose="020B0606020202030204" pitchFamily="34" charset="0"/>
              </a:rPr>
              <a:t>Unter Vorbehalt</a:t>
            </a:r>
          </a:p>
          <a:p>
            <a:pPr lvl="1">
              <a:buFont typeface="Courier New" panose="02070309020205020404" pitchFamily="49" charset="0"/>
              <a:buChar char="o"/>
            </a:pPr>
            <a:r>
              <a:rPr lang="de-DE" sz="1600" b="1" dirty="0">
                <a:latin typeface="Arial Narrow" panose="020B0606020202030204" pitchFamily="34" charset="0"/>
              </a:rPr>
              <a:t>Nur </a:t>
            </a:r>
            <a:r>
              <a:rPr lang="de-DE" sz="1600" dirty="0">
                <a:latin typeface="Arial Narrow" panose="020B0606020202030204" pitchFamily="34" charset="0"/>
              </a:rPr>
              <a:t>nach Absprache mit Kindergarten und Schule</a:t>
            </a:r>
          </a:p>
          <a:p>
            <a:pPr marL="342900" lvl="1" indent="0">
              <a:buNone/>
            </a:pPr>
            <a:endParaRPr lang="de-DE" sz="1600" dirty="0">
              <a:latin typeface="Arial Narrow" panose="020B0606020202030204" pitchFamily="34" charset="0"/>
            </a:endParaRPr>
          </a:p>
          <a:p>
            <a:pPr marL="0" indent="0">
              <a:buNone/>
            </a:pPr>
            <a:r>
              <a:rPr lang="de-DE" sz="1900" b="1" dirty="0">
                <a:latin typeface="Arial Narrow" panose="020B0606020202030204" pitchFamily="34" charset="0"/>
              </a:rPr>
              <a:t>Anmeldung erfolgt an einer Schule im Einzugsgebiet</a:t>
            </a:r>
            <a:endParaRPr lang="de-DE" sz="1600" dirty="0">
              <a:latin typeface="Arial Narrow" panose="020B0606020202030204" pitchFamily="34" charset="0"/>
            </a:endParaRPr>
          </a:p>
          <a:p>
            <a:r>
              <a:rPr lang="de-DE" sz="1600" dirty="0">
                <a:latin typeface="Arial Narrow" panose="020B0606020202030204" pitchFamily="34" charset="0"/>
              </a:rPr>
              <a:t>Überstellungen und ganzjährige Abwesenheit werden nach der Einschreibung angesucht</a:t>
            </a:r>
          </a:p>
          <a:p>
            <a:r>
              <a:rPr lang="de-DE" sz="1600" dirty="0">
                <a:latin typeface="Arial Narrow" panose="020B0606020202030204" pitchFamily="34" charset="0"/>
              </a:rPr>
              <a:t>Hilfestellungen im Sekretariat mit Termin</a:t>
            </a:r>
          </a:p>
        </p:txBody>
      </p:sp>
      <p:pic>
        <p:nvPicPr>
          <p:cNvPr id="9" name="Grafik 8" descr="Ein Bild, das Text, Person, drinnen, Junge enthält.&#10;&#10;Automatisch generierte Beschreibung">
            <a:extLst>
              <a:ext uri="{FF2B5EF4-FFF2-40B4-BE49-F238E27FC236}">
                <a16:creationId xmlns:a16="http://schemas.microsoft.com/office/drawing/2014/main" id="{99CE75B7-9207-49A8-BE75-0F7919DD079C}"/>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20114" t="1" r="33800" b="-3"/>
          <a:stretch/>
        </p:blipFill>
        <p:spPr>
          <a:xfrm>
            <a:off x="4409137" y="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1802245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91490" y="365125"/>
            <a:ext cx="3840085" cy="1692794"/>
          </a:xfrm>
        </p:spPr>
        <p:txBody>
          <a:bodyPr>
            <a:normAutofit/>
          </a:bodyPr>
          <a:lstStyle/>
          <a:p>
            <a:r>
              <a:rPr lang="de-DE" b="1" dirty="0" err="1">
                <a:latin typeface="Arial" panose="020B0604020202020204" pitchFamily="34" charset="0"/>
                <a:cs typeface="Arial" panose="020B0604020202020204" pitchFamily="34" charset="0"/>
              </a:rPr>
              <a:t>Iscrizione</a:t>
            </a:r>
            <a:r>
              <a:rPr lang="de-DE" b="1" dirty="0">
                <a:latin typeface="Arial" panose="020B0604020202020204" pitchFamily="34" charset="0"/>
                <a:cs typeface="Arial" panose="020B0604020202020204" pitchFamily="34" charset="0"/>
              </a:rPr>
              <a:t> Online</a:t>
            </a:r>
            <a:br>
              <a:rPr lang="de-DE" b="1" dirty="0">
                <a:latin typeface="Arial" panose="020B0604020202020204" pitchFamily="34" charset="0"/>
                <a:cs typeface="Arial" panose="020B0604020202020204" pitchFamily="34" charset="0"/>
              </a:rPr>
            </a:br>
            <a:r>
              <a:rPr lang="de-DE" b="1" dirty="0">
                <a:latin typeface="Arial" panose="020B0604020202020204" pitchFamily="34" charset="0"/>
                <a:cs typeface="Arial" panose="020B0604020202020204" pitchFamily="34" charset="0"/>
              </a:rPr>
              <a:t>per la 1</a:t>
            </a:r>
            <a:r>
              <a:rPr lang="de-DE" b="1" baseline="30000" dirty="0">
                <a:latin typeface="Arial" panose="020B0604020202020204" pitchFamily="34" charset="0"/>
                <a:cs typeface="Arial" panose="020B0604020202020204" pitchFamily="34" charset="0"/>
              </a:rPr>
              <a:t>a</a:t>
            </a:r>
            <a:r>
              <a:rPr lang="de-DE" b="1" dirty="0">
                <a:latin typeface="Arial" panose="020B0604020202020204" pitchFamily="34" charset="0"/>
                <a:cs typeface="Arial" panose="020B0604020202020204" pitchFamily="34" charset="0"/>
              </a:rPr>
              <a:t> </a:t>
            </a:r>
            <a:r>
              <a:rPr lang="de-DE" b="1" dirty="0" err="1">
                <a:latin typeface="Arial" panose="020B0604020202020204" pitchFamily="34" charset="0"/>
                <a:cs typeface="Arial" panose="020B0604020202020204" pitchFamily="34" charset="0"/>
              </a:rPr>
              <a:t>classe</a:t>
            </a:r>
            <a:r>
              <a:rPr lang="de-DE" b="1" dirty="0">
                <a:latin typeface="Arial" panose="020B0604020202020204" pitchFamily="34" charset="0"/>
                <a:cs typeface="Arial" panose="020B0604020202020204" pitchFamily="34" charset="0"/>
              </a:rPr>
              <a:t> </a:t>
            </a:r>
          </a:p>
        </p:txBody>
      </p:sp>
      <p:sp>
        <p:nvSpPr>
          <p:cNvPr id="3" name="Inhaltsplatzhalter 2">
            <a:extLst>
              <a:ext uri="{FF2B5EF4-FFF2-40B4-BE49-F238E27FC236}">
                <a16:creationId xmlns:a16="http://schemas.microsoft.com/office/drawing/2014/main" id="{433C4004-C8EE-41D6-9304-8CA5FE0D5699}"/>
              </a:ext>
            </a:extLst>
          </p:cNvPr>
          <p:cNvSpPr>
            <a:spLocks noGrp="1"/>
          </p:cNvSpPr>
          <p:nvPr>
            <p:ph idx="1"/>
          </p:nvPr>
        </p:nvSpPr>
        <p:spPr>
          <a:xfrm>
            <a:off x="309426" y="2440319"/>
            <a:ext cx="5448299" cy="4202401"/>
          </a:xfrm>
        </p:spPr>
        <p:txBody>
          <a:bodyPr>
            <a:normAutofit/>
          </a:bodyPr>
          <a:lstStyle/>
          <a:p>
            <a:pPr marL="0" indent="0">
              <a:buNone/>
            </a:pPr>
            <a:r>
              <a:rPr lang="de-DE" sz="3200" b="1" dirty="0">
                <a:latin typeface="Arial Narrow" panose="020B0606020202030204" pitchFamily="34" charset="0"/>
              </a:rPr>
              <a:t>ca. </a:t>
            </a:r>
            <a:r>
              <a:rPr lang="de-DE" sz="3200" b="1" dirty="0" err="1">
                <a:latin typeface="Arial Narrow" panose="020B0606020202030204" pitchFamily="34" charset="0"/>
              </a:rPr>
              <a:t>dal</a:t>
            </a:r>
            <a:r>
              <a:rPr lang="de-DE" sz="3200" b="1" dirty="0">
                <a:latin typeface="Arial Narrow" panose="020B0606020202030204" pitchFamily="34" charset="0"/>
              </a:rPr>
              <a:t> 10 al 24 </a:t>
            </a:r>
            <a:r>
              <a:rPr lang="de-DE" sz="3200" b="1" dirty="0" err="1">
                <a:latin typeface="Arial Narrow" panose="020B0606020202030204" pitchFamily="34" charset="0"/>
              </a:rPr>
              <a:t>gennaio</a:t>
            </a:r>
            <a:endParaRPr lang="de-DE" sz="1600" b="1" dirty="0">
              <a:latin typeface="Arial Narrow" panose="020B0606020202030204" pitchFamily="34" charset="0"/>
            </a:endParaRPr>
          </a:p>
          <a:p>
            <a:r>
              <a:rPr lang="it-IT" sz="1600" dirty="0">
                <a:latin typeface="Arial Narrow" panose="020B0606020202030204" pitchFamily="34" charset="0"/>
              </a:rPr>
              <a:t>Solo online attraverso la rete dei cittadini MYCIVIS.</a:t>
            </a:r>
          </a:p>
          <a:p>
            <a:r>
              <a:rPr lang="it-IT" sz="1600" dirty="0">
                <a:latin typeface="Arial Narrow" panose="020B0606020202030204" pitchFamily="34" charset="0"/>
              </a:rPr>
              <a:t>Registrazione solo con codice SPID valido </a:t>
            </a:r>
          </a:p>
          <a:p>
            <a:r>
              <a:rPr lang="it-IT" sz="1600" dirty="0">
                <a:latin typeface="Arial Narrow" panose="020B0606020202030204" pitchFamily="34" charset="0"/>
              </a:rPr>
              <a:t>obbligatorio: 6 anni compiuti fino al 31.08.</a:t>
            </a:r>
          </a:p>
          <a:p>
            <a:r>
              <a:rPr lang="it-IT" sz="1600" dirty="0">
                <a:latin typeface="Arial Narrow" panose="020B0606020202030204" pitchFamily="34" charset="0"/>
              </a:rPr>
              <a:t>possibile: 6 anni compiuti fino al 31.12.</a:t>
            </a:r>
          </a:p>
          <a:p>
            <a:r>
              <a:rPr lang="it-IT" sz="1600" dirty="0">
                <a:latin typeface="Arial Narrow" panose="020B0606020202030204" pitchFamily="34" charset="0"/>
              </a:rPr>
              <a:t>eccezioni: 6 anni compiuti fino al 30.04. dell’ anno successivo</a:t>
            </a:r>
          </a:p>
          <a:p>
            <a:pPr lvl="1">
              <a:buFont typeface="Courier New" panose="02070309020205020404" pitchFamily="49" charset="0"/>
              <a:buChar char="o"/>
            </a:pPr>
            <a:r>
              <a:rPr lang="it-IT" sz="1400" dirty="0">
                <a:latin typeface="Arial Narrow" panose="020B0606020202030204" pitchFamily="34" charset="0"/>
              </a:rPr>
              <a:t>Con riserva</a:t>
            </a:r>
          </a:p>
          <a:p>
            <a:pPr lvl="1">
              <a:buFont typeface="Courier New" panose="02070309020205020404" pitchFamily="49" charset="0"/>
              <a:buChar char="o"/>
            </a:pPr>
            <a:r>
              <a:rPr lang="it-IT" sz="1400" b="1" dirty="0">
                <a:latin typeface="Arial Narrow" panose="020B0606020202030204" pitchFamily="34" charset="0"/>
              </a:rPr>
              <a:t>Solo</a:t>
            </a:r>
            <a:r>
              <a:rPr lang="it-IT" sz="1400" dirty="0">
                <a:latin typeface="Arial Narrow" panose="020B0606020202030204" pitchFamily="34" charset="0"/>
              </a:rPr>
              <a:t> dopo aver consultato l'asilo e la scuola</a:t>
            </a:r>
          </a:p>
          <a:p>
            <a:pPr marL="342900" lvl="1" indent="0">
              <a:buNone/>
            </a:pPr>
            <a:endParaRPr lang="de-DE" sz="1600" dirty="0">
              <a:latin typeface="Arial Narrow" panose="020B0606020202030204" pitchFamily="34" charset="0"/>
            </a:endParaRPr>
          </a:p>
          <a:p>
            <a:pPr marL="0" indent="0">
              <a:buNone/>
            </a:pPr>
            <a:r>
              <a:rPr lang="it-IT" sz="1900" b="1" dirty="0">
                <a:latin typeface="Arial Narrow" panose="020B0606020202030204" pitchFamily="34" charset="0"/>
              </a:rPr>
              <a:t>L'iscrizione avviene in una scuola della zona di utenza</a:t>
            </a:r>
          </a:p>
          <a:p>
            <a:pPr marL="0" indent="0">
              <a:buNone/>
            </a:pPr>
            <a:r>
              <a:rPr lang="it-IT" sz="1600" dirty="0">
                <a:latin typeface="Arial Narrow" panose="020B0606020202030204" pitchFamily="34" charset="0"/>
              </a:rPr>
              <a:t>i trasferimenti e le assenze per tutto l'anno vanno richiesti dopo l'iscrizione (anche Langer – Pestalozzi)</a:t>
            </a:r>
          </a:p>
          <a:p>
            <a:pPr marL="0" indent="0">
              <a:buNone/>
            </a:pPr>
            <a:r>
              <a:rPr lang="it-IT" sz="1600" dirty="0">
                <a:latin typeface="Arial Narrow" panose="020B0606020202030204" pitchFamily="34" charset="0"/>
              </a:rPr>
              <a:t>Assistenza in segreteria su appuntamento</a:t>
            </a:r>
          </a:p>
        </p:txBody>
      </p:sp>
      <p:pic>
        <p:nvPicPr>
          <p:cNvPr id="9" name="Grafik 8" descr="Ein Bild, das Text, Person, drinnen, Junge enthält.&#10;&#10;Automatisch generierte Beschreibung">
            <a:extLst>
              <a:ext uri="{FF2B5EF4-FFF2-40B4-BE49-F238E27FC236}">
                <a16:creationId xmlns:a16="http://schemas.microsoft.com/office/drawing/2014/main" id="{99CE75B7-9207-49A8-BE75-0F7919DD079C}"/>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20114" t="1" r="33800" b="-3"/>
          <a:stretch/>
        </p:blipFill>
        <p:spPr>
          <a:xfrm>
            <a:off x="4409137" y="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3012668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91490" y="365125"/>
            <a:ext cx="3840085" cy="1692794"/>
          </a:xfrm>
        </p:spPr>
        <p:txBody>
          <a:bodyPr>
            <a:normAutofit fontScale="90000"/>
          </a:bodyPr>
          <a:lstStyle/>
          <a:p>
            <a:r>
              <a:rPr lang="de-DE" sz="5000" b="1" dirty="0">
                <a:latin typeface="Arial" panose="020B0604020202020204" pitchFamily="34" charset="0"/>
                <a:cs typeface="Arial" panose="020B0604020202020204" pitchFamily="34" charset="0"/>
              </a:rPr>
              <a:t>SPID</a:t>
            </a:r>
            <a:r>
              <a:rPr lang="de-DE" b="1" dirty="0">
                <a:latin typeface="Arial" panose="020B0604020202020204" pitchFamily="34" charset="0"/>
                <a:cs typeface="Arial" panose="020B0604020202020204" pitchFamily="34" charset="0"/>
              </a:rPr>
              <a:t> </a:t>
            </a:r>
            <a:r>
              <a:rPr lang="de-DE" dirty="0">
                <a:latin typeface="Arial Narrow" panose="020B0606020202030204" pitchFamily="34" charset="0"/>
              </a:rPr>
              <a:t>Digitale Identität für volljährige Bürger</a:t>
            </a:r>
            <a:br>
              <a:rPr lang="de-DE" dirty="0">
                <a:latin typeface="Arial Narrow" panose="020B0606020202030204" pitchFamily="34" charset="0"/>
              </a:rPr>
            </a:br>
            <a:endParaRPr lang="de-DE" b="1" dirty="0">
              <a:latin typeface="Arial" panose="020B0604020202020204" pitchFamily="34" charset="0"/>
              <a:cs typeface="Arial" panose="020B0604020202020204" pitchFamily="34" charset="0"/>
            </a:endParaRPr>
          </a:p>
        </p:txBody>
      </p:sp>
      <p:cxnSp>
        <p:nvCxnSpPr>
          <p:cNvPr id="1028" name="Straight Arrow Connector 13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Inhaltsplatzhalter 2">
            <a:extLst>
              <a:ext uri="{FF2B5EF4-FFF2-40B4-BE49-F238E27FC236}">
                <a16:creationId xmlns:a16="http://schemas.microsoft.com/office/drawing/2014/main" id="{433C4004-C8EE-41D6-9304-8CA5FE0D5699}"/>
              </a:ext>
            </a:extLst>
          </p:cNvPr>
          <p:cNvSpPr>
            <a:spLocks noGrp="1"/>
          </p:cNvSpPr>
          <p:nvPr>
            <p:ph idx="1"/>
          </p:nvPr>
        </p:nvSpPr>
        <p:spPr>
          <a:xfrm>
            <a:off x="226423" y="2476500"/>
            <a:ext cx="4734863" cy="4220383"/>
          </a:xfrm>
        </p:spPr>
        <p:txBody>
          <a:bodyPr>
            <a:normAutofit fontScale="92500" lnSpcReduction="10000"/>
          </a:bodyPr>
          <a:lstStyle/>
          <a:p>
            <a:pPr marL="0" indent="0">
              <a:buNone/>
            </a:pPr>
            <a:r>
              <a:rPr lang="de-DE" sz="1800" b="1" dirty="0">
                <a:latin typeface="Arial Narrow" panose="020B0606020202030204" pitchFamily="34" charset="0"/>
              </a:rPr>
              <a:t>Wird benötigt:</a:t>
            </a:r>
          </a:p>
          <a:p>
            <a:r>
              <a:rPr lang="de-DE" sz="1800" dirty="0">
                <a:latin typeface="Arial Narrow" panose="020B0606020202030204" pitchFamily="34" charset="0"/>
              </a:rPr>
              <a:t>gültige italienische Identitätskarte</a:t>
            </a:r>
          </a:p>
          <a:p>
            <a:r>
              <a:rPr lang="de-DE" sz="1800" dirty="0">
                <a:latin typeface="Arial Narrow" panose="020B0606020202030204" pitchFamily="34" charset="0"/>
              </a:rPr>
              <a:t>Steuernummer</a:t>
            </a:r>
          </a:p>
          <a:p>
            <a:r>
              <a:rPr lang="de-DE" sz="1800" dirty="0">
                <a:latin typeface="Arial Narrow" panose="020B0606020202030204" pitchFamily="34" charset="0"/>
              </a:rPr>
              <a:t>Emailadresse</a:t>
            </a:r>
          </a:p>
          <a:p>
            <a:r>
              <a:rPr lang="de-DE" sz="1800" dirty="0">
                <a:latin typeface="Arial Narrow" panose="020B0606020202030204" pitchFamily="34" charset="0"/>
              </a:rPr>
              <a:t>Handynummer</a:t>
            </a:r>
          </a:p>
          <a:p>
            <a:endParaRPr lang="de-DE" sz="1800" dirty="0">
              <a:latin typeface="Arial Narrow" panose="020B0606020202030204" pitchFamily="34" charset="0"/>
            </a:endParaRPr>
          </a:p>
          <a:p>
            <a:pPr marL="0" indent="0">
              <a:buNone/>
            </a:pPr>
            <a:r>
              <a:rPr lang="de-DE" sz="1800" b="1" dirty="0">
                <a:latin typeface="Arial Narrow" panose="020B0606020202030204" pitchFamily="34" charset="0"/>
              </a:rPr>
              <a:t>Beispiel Poste Italiane:</a:t>
            </a:r>
          </a:p>
          <a:p>
            <a:pPr marL="342900" indent="-342900">
              <a:buFont typeface="+mj-lt"/>
              <a:buAutoNum type="arabicPeriod"/>
            </a:pPr>
            <a:r>
              <a:rPr lang="de-DE" sz="1800" dirty="0">
                <a:latin typeface="Arial Narrow" panose="020B0606020202030204" pitchFamily="34" charset="0"/>
              </a:rPr>
              <a:t>Online-Anmeldung unter </a:t>
            </a:r>
            <a:br>
              <a:rPr lang="de-DE" sz="1800" dirty="0">
                <a:latin typeface="Arial Narrow" panose="020B0606020202030204" pitchFamily="34" charset="0"/>
              </a:rPr>
            </a:br>
            <a:r>
              <a:rPr lang="de-DE" sz="1800" dirty="0">
                <a:latin typeface="Arial Narrow" panose="020B0606020202030204" pitchFamily="34" charset="0"/>
                <a:hlinkClick r:id="rId3" tooltip="Link zur Aktivierung SPID bei poste.it">
                  <a:extLst>
                    <a:ext uri="{A12FA001-AC4F-418D-AE19-62706E023703}">
                      <ahyp:hlinkClr xmlns:ahyp="http://schemas.microsoft.com/office/drawing/2018/hyperlinkcolor" val="tx"/>
                    </a:ext>
                  </a:extLst>
                </a:hlinkClick>
              </a:rPr>
              <a:t>https://posteid.poste.it/identificazione/identificazione.shtml</a:t>
            </a:r>
            <a:endParaRPr lang="de-DE" sz="1800" dirty="0">
              <a:latin typeface="Arial Narrow" panose="020B0606020202030204" pitchFamily="34" charset="0"/>
            </a:endParaRPr>
          </a:p>
          <a:p>
            <a:pPr marL="342900" lvl="1" indent="0">
              <a:buNone/>
            </a:pPr>
            <a:r>
              <a:rPr lang="de-DE" dirty="0">
                <a:latin typeface="Arial Narrow" panose="020B0606020202030204" pitchFamily="34" charset="0"/>
              </a:rPr>
              <a:t>oder Smartphone App PosteID herunterladen und registrieren.</a:t>
            </a:r>
          </a:p>
          <a:p>
            <a:pPr marL="342900" indent="-342900">
              <a:buFont typeface="+mj-lt"/>
              <a:buAutoNum type="arabicPeriod"/>
            </a:pPr>
            <a:r>
              <a:rPr lang="de-DE" sz="1800" dirty="0">
                <a:latin typeface="Arial Narrow" panose="020B0606020202030204" pitchFamily="34" charset="0"/>
              </a:rPr>
              <a:t>Auf E-Mail mit Aktivierungscode warten</a:t>
            </a:r>
          </a:p>
          <a:p>
            <a:pPr marL="342900" indent="-342900">
              <a:buFont typeface="+mj-lt"/>
              <a:buAutoNum type="arabicPeriod"/>
            </a:pPr>
            <a:r>
              <a:rPr lang="de-DE" sz="1800" dirty="0">
                <a:latin typeface="Arial Narrow" panose="020B0606020202030204" pitchFamily="34" charset="0"/>
              </a:rPr>
              <a:t>In ein Postamt gehen und mit einem Postbeamten den Registrierungsvorgang abschließen</a:t>
            </a:r>
          </a:p>
          <a:p>
            <a:pPr marL="0" indent="0">
              <a:buNone/>
            </a:pPr>
            <a:endParaRPr lang="de-DE" sz="1800" dirty="0">
              <a:latin typeface="Arial Narrow" panose="020B0606020202030204" pitchFamily="34" charset="0"/>
            </a:endParaRPr>
          </a:p>
          <a:p>
            <a:pPr marL="0" indent="0">
              <a:buNone/>
            </a:pPr>
            <a:endParaRPr lang="de-DE" sz="1200" dirty="0">
              <a:latin typeface="Arial Narrow" panose="020B0606020202030204" pitchFamily="34" charset="0"/>
            </a:endParaRPr>
          </a:p>
        </p:txBody>
      </p:sp>
      <p:pic>
        <p:nvPicPr>
          <p:cNvPr id="1026" name="Picture 2" descr="PosteID abilitato a SPID per l&amp;#39;identità digitale">
            <a:extLst>
              <a:ext uri="{FF2B5EF4-FFF2-40B4-BE49-F238E27FC236}">
                <a16:creationId xmlns:a16="http://schemas.microsoft.com/office/drawing/2014/main" id="{5B6E7488-1E15-4B30-A26D-1D450F2C51C3}"/>
              </a:ext>
            </a:extLst>
          </p:cNvPr>
          <p:cNvPicPr>
            <a:picLocks noChangeAspect="1" noChangeArrowheads="1"/>
          </p:cNvPicPr>
          <p:nvPr/>
        </p:nvPicPr>
        <p:blipFill rotWithShape="1">
          <a:blip r:embed="rId4">
            <a:alphaModFix amt="50000"/>
            <a:extLst>
              <a:ext uri="{28A0092B-C50C-407E-A947-70E740481C1C}">
                <a14:useLocalDpi xmlns:a14="http://schemas.microsoft.com/office/drawing/2010/main" val="0"/>
              </a:ext>
            </a:extLst>
          </a:blip>
          <a:srcRect l="8611" r="4270"/>
          <a:stretch/>
        </p:blipFill>
        <p:spPr bwMode="auto">
          <a:xfrm>
            <a:off x="4409136" y="1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0950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91490" y="365125"/>
            <a:ext cx="3840085" cy="1692794"/>
          </a:xfrm>
        </p:spPr>
        <p:txBody>
          <a:bodyPr>
            <a:normAutofit/>
          </a:bodyPr>
          <a:lstStyle/>
          <a:p>
            <a:r>
              <a:rPr lang="de-DE" sz="5000" b="1" dirty="0">
                <a:latin typeface="Arial" panose="020B0604020202020204" pitchFamily="34" charset="0"/>
                <a:cs typeface="Arial" panose="020B0604020202020204" pitchFamily="34" charset="0"/>
              </a:rPr>
              <a:t>SPID</a:t>
            </a:r>
            <a:br>
              <a:rPr lang="de-DE" sz="5000" b="1" dirty="0">
                <a:latin typeface="Arial" panose="020B0604020202020204" pitchFamily="34" charset="0"/>
                <a:cs typeface="Arial" panose="020B0604020202020204" pitchFamily="34" charset="0"/>
              </a:rPr>
            </a:br>
            <a:r>
              <a:rPr lang="de-DE" dirty="0" err="1">
                <a:latin typeface="Arial Narrow" panose="020B0606020202030204" pitchFamily="34" charset="0"/>
              </a:rPr>
              <a:t>identità</a:t>
            </a:r>
            <a:r>
              <a:rPr lang="de-DE" dirty="0">
                <a:latin typeface="Arial Narrow" panose="020B0606020202030204" pitchFamily="34" charset="0"/>
              </a:rPr>
              <a:t> digitale</a:t>
            </a:r>
            <a:endParaRPr lang="de-DE" b="1"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433C4004-C8EE-41D6-9304-8CA5FE0D5699}"/>
              </a:ext>
            </a:extLst>
          </p:cNvPr>
          <p:cNvSpPr>
            <a:spLocks noGrp="1"/>
          </p:cNvSpPr>
          <p:nvPr>
            <p:ph idx="1"/>
          </p:nvPr>
        </p:nvSpPr>
        <p:spPr>
          <a:xfrm>
            <a:off x="226423" y="2476500"/>
            <a:ext cx="4734863" cy="4220383"/>
          </a:xfrm>
        </p:spPr>
        <p:txBody>
          <a:bodyPr>
            <a:normAutofit fontScale="92500" lnSpcReduction="10000"/>
          </a:bodyPr>
          <a:lstStyle/>
          <a:p>
            <a:pPr marL="0" indent="0">
              <a:buNone/>
            </a:pPr>
            <a:r>
              <a:rPr lang="de-DE" sz="1800" b="1" dirty="0">
                <a:latin typeface="Arial Narrow" panose="020B0606020202030204" pitchFamily="34" charset="0"/>
              </a:rPr>
              <a:t>Cosa </a:t>
            </a:r>
            <a:r>
              <a:rPr lang="de-DE" sz="1800" b="1" dirty="0" err="1">
                <a:latin typeface="Arial Narrow" panose="020B0606020202030204" pitchFamily="34" charset="0"/>
              </a:rPr>
              <a:t>serve</a:t>
            </a:r>
            <a:r>
              <a:rPr lang="de-DE" sz="1800" b="1" dirty="0">
                <a:latin typeface="Arial Narrow" panose="020B0606020202030204" pitchFamily="34" charset="0"/>
              </a:rPr>
              <a:t>:</a:t>
            </a:r>
          </a:p>
          <a:p>
            <a:r>
              <a:rPr lang="de-DE" sz="1800" dirty="0">
                <a:latin typeface="Arial Narrow" panose="020B0606020202030204" pitchFamily="34" charset="0"/>
              </a:rPr>
              <a:t>Carta </a:t>
            </a:r>
            <a:r>
              <a:rPr lang="de-DE" sz="1800" dirty="0" err="1">
                <a:latin typeface="Arial Narrow" panose="020B0606020202030204" pitchFamily="34" charset="0"/>
              </a:rPr>
              <a:t>d‘identità</a:t>
            </a:r>
            <a:r>
              <a:rPr lang="de-DE" sz="1800" dirty="0">
                <a:latin typeface="Arial Narrow" panose="020B0606020202030204" pitchFamily="34" charset="0"/>
              </a:rPr>
              <a:t> italiana</a:t>
            </a:r>
          </a:p>
          <a:p>
            <a:r>
              <a:rPr lang="de-DE" sz="1800" dirty="0" err="1">
                <a:latin typeface="Arial Narrow" panose="020B0606020202030204" pitchFamily="34" charset="0"/>
              </a:rPr>
              <a:t>Codice</a:t>
            </a:r>
            <a:r>
              <a:rPr lang="de-DE" sz="1800" dirty="0">
                <a:latin typeface="Arial Narrow" panose="020B0606020202030204" pitchFamily="34" charset="0"/>
              </a:rPr>
              <a:t> </a:t>
            </a:r>
            <a:r>
              <a:rPr lang="de-DE" sz="1800" dirty="0" err="1">
                <a:latin typeface="Arial Narrow" panose="020B0606020202030204" pitchFamily="34" charset="0"/>
              </a:rPr>
              <a:t>fiscale</a:t>
            </a:r>
            <a:endParaRPr lang="de-DE" sz="1800" dirty="0">
              <a:latin typeface="Arial Narrow" panose="020B0606020202030204" pitchFamily="34" charset="0"/>
            </a:endParaRPr>
          </a:p>
          <a:p>
            <a:r>
              <a:rPr lang="de-DE" sz="1800" dirty="0" err="1">
                <a:latin typeface="Arial Narrow" panose="020B0606020202030204" pitchFamily="34" charset="0"/>
              </a:rPr>
              <a:t>Indirizzo</a:t>
            </a:r>
            <a:r>
              <a:rPr lang="de-DE" sz="1800" dirty="0">
                <a:latin typeface="Arial Narrow" panose="020B0606020202030204" pitchFamily="34" charset="0"/>
              </a:rPr>
              <a:t> email</a:t>
            </a:r>
          </a:p>
          <a:p>
            <a:r>
              <a:rPr lang="de-DE" sz="1800" dirty="0">
                <a:latin typeface="Arial Narrow" panose="020B0606020202030204" pitchFamily="34" charset="0"/>
              </a:rPr>
              <a:t>Numero </a:t>
            </a:r>
            <a:r>
              <a:rPr lang="de-DE" sz="1800" dirty="0" err="1">
                <a:latin typeface="Arial Narrow" panose="020B0606020202030204" pitchFamily="34" charset="0"/>
              </a:rPr>
              <a:t>cellulare</a:t>
            </a:r>
            <a:endParaRPr lang="de-DE" sz="1800" dirty="0">
              <a:latin typeface="Arial Narrow" panose="020B0606020202030204" pitchFamily="34" charset="0"/>
            </a:endParaRPr>
          </a:p>
          <a:p>
            <a:endParaRPr lang="de-DE" sz="1800" dirty="0">
              <a:latin typeface="Arial Narrow" panose="020B0606020202030204" pitchFamily="34" charset="0"/>
            </a:endParaRPr>
          </a:p>
          <a:p>
            <a:pPr marL="0" indent="0">
              <a:buNone/>
            </a:pPr>
            <a:r>
              <a:rPr lang="de-DE" sz="1800" b="1" dirty="0" err="1">
                <a:latin typeface="Arial Narrow" panose="020B0606020202030204" pitchFamily="34" charset="0"/>
              </a:rPr>
              <a:t>Esempio</a:t>
            </a:r>
            <a:r>
              <a:rPr lang="de-DE" sz="1800" b="1" dirty="0">
                <a:latin typeface="Arial Narrow" panose="020B0606020202030204" pitchFamily="34" charset="0"/>
              </a:rPr>
              <a:t> – Poste </a:t>
            </a:r>
            <a:r>
              <a:rPr lang="de-DE" sz="1800" b="1" dirty="0" err="1">
                <a:latin typeface="Arial Narrow" panose="020B0606020202030204" pitchFamily="34" charset="0"/>
              </a:rPr>
              <a:t>Italiane</a:t>
            </a:r>
            <a:r>
              <a:rPr lang="de-DE" sz="1800" b="1" dirty="0">
                <a:latin typeface="Arial Narrow" panose="020B0606020202030204" pitchFamily="34" charset="0"/>
              </a:rPr>
              <a:t>:</a:t>
            </a:r>
          </a:p>
          <a:p>
            <a:pPr marL="342900" indent="-342900">
              <a:buFont typeface="+mj-lt"/>
              <a:buAutoNum type="arabicPeriod"/>
            </a:pPr>
            <a:r>
              <a:rPr lang="de-DE" sz="1800" dirty="0" err="1">
                <a:latin typeface="Arial Narrow" panose="020B0606020202030204" pitchFamily="34" charset="0"/>
              </a:rPr>
              <a:t>Registrazione</a:t>
            </a:r>
            <a:r>
              <a:rPr lang="de-DE" sz="1800" dirty="0">
                <a:latin typeface="Arial Narrow" panose="020B0606020202030204" pitchFamily="34" charset="0"/>
              </a:rPr>
              <a:t> online:</a:t>
            </a:r>
            <a:br>
              <a:rPr lang="de-DE" sz="1800" dirty="0">
                <a:latin typeface="Arial Narrow" panose="020B0606020202030204" pitchFamily="34" charset="0"/>
              </a:rPr>
            </a:br>
            <a:r>
              <a:rPr lang="de-DE" sz="1800" dirty="0">
                <a:latin typeface="Arial Narrow" panose="020B0606020202030204" pitchFamily="34" charset="0"/>
                <a:hlinkClick r:id="rId3" tooltip="Link zur Aktivierung SPID bei poste.it">
                  <a:extLst>
                    <a:ext uri="{A12FA001-AC4F-418D-AE19-62706E023703}">
                      <ahyp:hlinkClr xmlns:ahyp="http://schemas.microsoft.com/office/drawing/2018/hyperlinkcolor" val="tx"/>
                    </a:ext>
                  </a:extLst>
                </a:hlinkClick>
              </a:rPr>
              <a:t>https://posteid.poste.it/identificazione/identificazione.shtml</a:t>
            </a:r>
            <a:endParaRPr lang="de-DE" sz="1800" dirty="0">
              <a:latin typeface="Arial Narrow" panose="020B0606020202030204" pitchFamily="34" charset="0"/>
            </a:endParaRPr>
          </a:p>
          <a:p>
            <a:pPr marL="342900" lvl="1" indent="0">
              <a:buNone/>
            </a:pPr>
            <a:r>
              <a:rPr lang="de-DE" dirty="0">
                <a:latin typeface="Arial Narrow" panose="020B0606020202030204" pitchFamily="34" charset="0"/>
              </a:rPr>
              <a:t>o sul App </a:t>
            </a:r>
            <a:r>
              <a:rPr lang="de-DE" dirty="0" err="1">
                <a:latin typeface="Arial Narrow" panose="020B0606020202030204" pitchFamily="34" charset="0"/>
              </a:rPr>
              <a:t>PosteID</a:t>
            </a:r>
            <a:r>
              <a:rPr lang="de-DE" dirty="0">
                <a:latin typeface="Arial Narrow" panose="020B0606020202030204" pitchFamily="34" charset="0"/>
              </a:rPr>
              <a:t>.</a:t>
            </a:r>
          </a:p>
          <a:p>
            <a:pPr marL="342900" indent="-342900">
              <a:buFont typeface="+mj-lt"/>
              <a:buAutoNum type="arabicPeriod"/>
            </a:pPr>
            <a:r>
              <a:rPr lang="de-DE" sz="1800" dirty="0" err="1">
                <a:latin typeface="Arial Narrow" panose="020B0606020202030204" pitchFamily="34" charset="0"/>
              </a:rPr>
              <a:t>Attendere</a:t>
            </a:r>
            <a:r>
              <a:rPr lang="de-DE" sz="1800" dirty="0">
                <a:latin typeface="Arial Narrow" panose="020B0606020202030204" pitchFamily="34" charset="0"/>
              </a:rPr>
              <a:t> </a:t>
            </a:r>
            <a:r>
              <a:rPr lang="de-DE" sz="1800" dirty="0" err="1">
                <a:latin typeface="Arial Narrow" panose="020B0606020202030204" pitchFamily="34" charset="0"/>
              </a:rPr>
              <a:t>il</a:t>
            </a:r>
            <a:r>
              <a:rPr lang="de-DE" sz="1800" dirty="0">
                <a:latin typeface="Arial Narrow" panose="020B0606020202030204" pitchFamily="34" charset="0"/>
              </a:rPr>
              <a:t> </a:t>
            </a:r>
            <a:r>
              <a:rPr lang="de-DE" sz="1800" dirty="0" err="1">
                <a:latin typeface="Arial Narrow" panose="020B0606020202030204" pitchFamily="34" charset="0"/>
              </a:rPr>
              <a:t>codice</a:t>
            </a:r>
            <a:r>
              <a:rPr lang="de-DE" sz="1800" dirty="0">
                <a:latin typeface="Arial Narrow" panose="020B0606020202030204" pitchFamily="34" charset="0"/>
              </a:rPr>
              <a:t> di </a:t>
            </a:r>
            <a:r>
              <a:rPr lang="de-DE" sz="1800" dirty="0" err="1">
                <a:latin typeface="Arial Narrow" panose="020B0606020202030204" pitchFamily="34" charset="0"/>
              </a:rPr>
              <a:t>attivazione</a:t>
            </a:r>
            <a:r>
              <a:rPr lang="de-DE" sz="1800" dirty="0">
                <a:latin typeface="Arial Narrow" panose="020B0606020202030204" pitchFamily="34" charset="0"/>
              </a:rPr>
              <a:t> </a:t>
            </a:r>
            <a:r>
              <a:rPr lang="de-DE" sz="1800" dirty="0" err="1">
                <a:latin typeface="Arial Narrow" panose="020B0606020202030204" pitchFamily="34" charset="0"/>
              </a:rPr>
              <a:t>tramite</a:t>
            </a:r>
            <a:r>
              <a:rPr lang="de-DE" sz="1800" dirty="0">
                <a:latin typeface="Arial Narrow" panose="020B0606020202030204" pitchFamily="34" charset="0"/>
              </a:rPr>
              <a:t> </a:t>
            </a:r>
            <a:r>
              <a:rPr lang="de-DE" sz="1800" dirty="0" err="1">
                <a:latin typeface="Arial Narrow" panose="020B0606020202030204" pitchFamily="34" charset="0"/>
              </a:rPr>
              <a:t>e-mail</a:t>
            </a:r>
            <a:endParaRPr lang="de-DE" sz="1800" dirty="0">
              <a:latin typeface="Arial Narrow" panose="020B0606020202030204" pitchFamily="34" charset="0"/>
            </a:endParaRPr>
          </a:p>
          <a:p>
            <a:pPr marL="342900" indent="-342900">
              <a:buFont typeface="+mj-lt"/>
              <a:buAutoNum type="arabicPeriod"/>
            </a:pPr>
            <a:r>
              <a:rPr lang="it-IT" sz="1800" dirty="0">
                <a:latin typeface="Arial Narrow" panose="020B0606020202030204" pitchFamily="34" charset="0"/>
              </a:rPr>
              <a:t>Rivolgersi ad un ufficio postale e completare il processo di registrazione comunicando il codice di attivazione all’operatore di Poste Italiane</a:t>
            </a:r>
          </a:p>
          <a:p>
            <a:pPr marL="0" indent="0">
              <a:buNone/>
            </a:pPr>
            <a:endParaRPr lang="de-DE" sz="1800" dirty="0">
              <a:latin typeface="Arial Narrow" panose="020B0606020202030204" pitchFamily="34" charset="0"/>
            </a:endParaRPr>
          </a:p>
          <a:p>
            <a:pPr marL="0" indent="0">
              <a:buNone/>
            </a:pPr>
            <a:endParaRPr lang="de-DE" sz="1200" dirty="0">
              <a:latin typeface="Arial Narrow" panose="020B0606020202030204" pitchFamily="34" charset="0"/>
            </a:endParaRPr>
          </a:p>
        </p:txBody>
      </p:sp>
      <p:pic>
        <p:nvPicPr>
          <p:cNvPr id="1026" name="Picture 2" descr="PosteID abilitato a SPID per l&amp;#39;identità digitale">
            <a:extLst>
              <a:ext uri="{FF2B5EF4-FFF2-40B4-BE49-F238E27FC236}">
                <a16:creationId xmlns:a16="http://schemas.microsoft.com/office/drawing/2014/main" id="{5B6E7488-1E15-4B30-A26D-1D450F2C51C3}"/>
              </a:ext>
            </a:extLst>
          </p:cNvPr>
          <p:cNvPicPr>
            <a:picLocks noChangeAspect="1" noChangeArrowheads="1"/>
          </p:cNvPicPr>
          <p:nvPr/>
        </p:nvPicPr>
        <p:blipFill rotWithShape="1">
          <a:blip r:embed="rId4">
            <a:alphaModFix amt="50000"/>
            <a:extLst>
              <a:ext uri="{28A0092B-C50C-407E-A947-70E740481C1C}">
                <a14:useLocalDpi xmlns:a14="http://schemas.microsoft.com/office/drawing/2010/main" val="0"/>
              </a:ext>
            </a:extLst>
          </a:blip>
          <a:srcRect l="8611" r="4270"/>
          <a:stretch/>
        </p:blipFill>
        <p:spPr bwMode="auto">
          <a:xfrm>
            <a:off x="4409136" y="10"/>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036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91490" y="365125"/>
            <a:ext cx="4734863" cy="1692794"/>
          </a:xfrm>
        </p:spPr>
        <p:txBody>
          <a:bodyPr>
            <a:normAutofit/>
          </a:bodyPr>
          <a:lstStyle/>
          <a:p>
            <a:r>
              <a:rPr lang="de-DE" sz="5000" b="1" dirty="0">
                <a:latin typeface="Arial" panose="020B0604020202020204" pitchFamily="34" charset="0"/>
                <a:cs typeface="Arial" panose="020B0604020202020204" pitchFamily="34" charset="0"/>
              </a:rPr>
              <a:t>myCIVIS</a:t>
            </a:r>
            <a:br>
              <a:rPr lang="de-DE" b="1" dirty="0">
                <a:latin typeface="Arial" panose="020B0604020202020204" pitchFamily="34" charset="0"/>
                <a:cs typeface="Arial" panose="020B0604020202020204" pitchFamily="34" charset="0"/>
              </a:rPr>
            </a:br>
            <a:r>
              <a:rPr lang="de-DE" b="1" dirty="0">
                <a:latin typeface="Arial" panose="020B0604020202020204" pitchFamily="34" charset="0"/>
                <a:cs typeface="Arial" panose="020B0604020202020204" pitchFamily="34" charset="0"/>
              </a:rPr>
              <a:t>Online-Einschreibung</a:t>
            </a:r>
            <a:br>
              <a:rPr lang="de-DE" dirty="0">
                <a:latin typeface="Arial Narrow" panose="020B0606020202030204" pitchFamily="34" charset="0"/>
              </a:rPr>
            </a:br>
            <a:endParaRPr lang="de-DE" b="1" dirty="0">
              <a:latin typeface="Arial" panose="020B0604020202020204" pitchFamily="34" charset="0"/>
              <a:cs typeface="Arial" panose="020B0604020202020204" pitchFamily="34" charset="0"/>
            </a:endParaRPr>
          </a:p>
        </p:txBody>
      </p:sp>
      <p:cxnSp>
        <p:nvCxnSpPr>
          <p:cNvPr id="76" name="Straight Arrow Connector 75">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 name="Inhaltsplatzhalter 4">
            <a:extLst>
              <a:ext uri="{FF2B5EF4-FFF2-40B4-BE49-F238E27FC236}">
                <a16:creationId xmlns:a16="http://schemas.microsoft.com/office/drawing/2014/main" id="{11D4A458-D952-4300-8866-C18F505683F0}"/>
              </a:ext>
            </a:extLst>
          </p:cNvPr>
          <p:cNvSpPr>
            <a:spLocks noGrp="1"/>
          </p:cNvSpPr>
          <p:nvPr>
            <p:ph idx="1"/>
          </p:nvPr>
        </p:nvSpPr>
        <p:spPr>
          <a:xfrm>
            <a:off x="253365" y="2476241"/>
            <a:ext cx="4972988" cy="4267448"/>
          </a:xfrm>
        </p:spPr>
        <p:txBody>
          <a:bodyPr>
            <a:normAutofit/>
          </a:bodyPr>
          <a:lstStyle/>
          <a:p>
            <a:pPr marL="342900" indent="-342900">
              <a:buFont typeface="+mj-lt"/>
              <a:buAutoNum type="arabicPeriod"/>
            </a:pPr>
            <a:r>
              <a:rPr lang="de-DE" sz="1800" dirty="0">
                <a:latin typeface="Arial Narrow" panose="020B0606020202030204" pitchFamily="34" charset="0"/>
              </a:rPr>
              <a:t>Einsteigen – </a:t>
            </a:r>
            <a:r>
              <a:rPr lang="de-DE" sz="1800" b="1" dirty="0">
                <a:latin typeface="Arial Narrow" panose="020B0606020202030204" pitchFamily="34" charset="0"/>
              </a:rPr>
              <a:t>Achtung, nur im angegebenen Zeitraum aktiv. (Mitte Jänner)</a:t>
            </a:r>
          </a:p>
          <a:p>
            <a:pPr marL="342900" indent="-342900">
              <a:buFont typeface="+mj-lt"/>
              <a:buAutoNum type="arabicPeriod"/>
            </a:pPr>
            <a:r>
              <a:rPr lang="de-DE" sz="1800" dirty="0">
                <a:latin typeface="Arial Narrow" panose="020B0606020202030204" pitchFamily="34" charset="0"/>
              </a:rPr>
              <a:t>Anmeldung mit gültigem SPID - frühzeitig aktivieren oder aktualisieren</a:t>
            </a:r>
          </a:p>
          <a:p>
            <a:pPr marL="342900" indent="-342900">
              <a:buFont typeface="+mj-lt"/>
              <a:buAutoNum type="arabicPeriod"/>
            </a:pPr>
            <a:r>
              <a:rPr lang="de-DE" sz="1800" dirty="0">
                <a:latin typeface="Arial Narrow" panose="020B0606020202030204" pitchFamily="34" charset="0"/>
              </a:rPr>
              <a:t>Neuen Antrag erstellen</a:t>
            </a:r>
          </a:p>
          <a:p>
            <a:pPr marL="342900" indent="-342900">
              <a:buFont typeface="+mj-lt"/>
              <a:buAutoNum type="arabicPeriod"/>
            </a:pPr>
            <a:r>
              <a:rPr lang="de-DE" sz="1800" dirty="0">
                <a:latin typeface="Arial Narrow" panose="020B0606020202030204" pitchFamily="34" charset="0"/>
              </a:rPr>
              <a:t>Einschreibeformular auswählen (Grundschule) und „Erstellen“ klicken</a:t>
            </a:r>
          </a:p>
          <a:p>
            <a:pPr marL="342900" indent="-342900">
              <a:buFont typeface="+mj-lt"/>
              <a:buAutoNum type="arabicPeriod"/>
            </a:pPr>
            <a:r>
              <a:rPr lang="de-DE" sz="1800" dirty="0">
                <a:latin typeface="Arial Narrow" panose="020B0606020202030204" pitchFamily="34" charset="0"/>
              </a:rPr>
              <a:t>Datenschutz und Erklärung ankreuzen</a:t>
            </a:r>
          </a:p>
          <a:p>
            <a:pPr marL="342900" indent="-342900">
              <a:buFont typeface="+mj-lt"/>
              <a:buAutoNum type="arabicPeriod"/>
            </a:pPr>
            <a:r>
              <a:rPr lang="de-DE" sz="1800" dirty="0">
                <a:latin typeface="Arial Narrow" panose="020B0606020202030204" pitchFamily="34" charset="0"/>
              </a:rPr>
              <a:t>Daten des Schülers eintragen</a:t>
            </a:r>
          </a:p>
          <a:p>
            <a:pPr marL="342900" indent="-342900">
              <a:buFont typeface="+mj-lt"/>
              <a:buAutoNum type="arabicPeriod"/>
            </a:pPr>
            <a:r>
              <a:rPr lang="de-DE" sz="1800" dirty="0">
                <a:latin typeface="Arial Narrow" panose="020B0606020202030204" pitchFamily="34" charset="0"/>
              </a:rPr>
              <a:t>Schule und Fachrichtung auswählen</a:t>
            </a:r>
          </a:p>
          <a:p>
            <a:pPr marL="342900" indent="-342900">
              <a:buFont typeface="+mj-lt"/>
              <a:buAutoNum type="arabicPeriod"/>
            </a:pPr>
            <a:r>
              <a:rPr lang="de-DE" sz="1800" dirty="0">
                <a:latin typeface="Arial Narrow" panose="020B0606020202030204" pitchFamily="34" charset="0"/>
              </a:rPr>
              <a:t>Angaben zu Kindergarten oder bisheriger Schule</a:t>
            </a:r>
          </a:p>
          <a:p>
            <a:pPr marL="342900" indent="-342900">
              <a:buFont typeface="+mj-lt"/>
              <a:buAutoNum type="arabicPeriod"/>
            </a:pPr>
            <a:r>
              <a:rPr lang="de-DE" sz="1800" dirty="0">
                <a:latin typeface="Arial Narrow" panose="020B0606020202030204" pitchFamily="34" charset="0"/>
              </a:rPr>
              <a:t>Sprachkenntnisse</a:t>
            </a:r>
          </a:p>
          <a:p>
            <a:endParaRPr lang="de-DE" sz="1800" dirty="0">
              <a:latin typeface="Arial Narrow" panose="020B0606020202030204" pitchFamily="34" charset="0"/>
            </a:endParaRPr>
          </a:p>
        </p:txBody>
      </p:sp>
      <p:pic>
        <p:nvPicPr>
          <p:cNvPr id="11" name="Grafik 10">
            <a:extLst>
              <a:ext uri="{FF2B5EF4-FFF2-40B4-BE49-F238E27FC236}">
                <a16:creationId xmlns:a16="http://schemas.microsoft.com/office/drawing/2014/main" id="{F29903D4-F74F-4B04-A1C6-7D090C5473C8}"/>
              </a:ext>
            </a:extLst>
          </p:cNvPr>
          <p:cNvPicPr>
            <a:picLocks noChangeAspect="1"/>
          </p:cNvPicPr>
          <p:nvPr/>
        </p:nvPicPr>
        <p:blipFill rotWithShape="1">
          <a:blip r:embed="rId3">
            <a:alphaModFix amt="50000"/>
          </a:blip>
          <a:srcRect l="-12005" t="-3202" r="35294" b="3202"/>
          <a:stretch/>
        </p:blipFill>
        <p:spPr>
          <a:xfrm>
            <a:off x="4409137" y="-33225"/>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204600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91490" y="365125"/>
            <a:ext cx="3840085" cy="1692794"/>
          </a:xfrm>
        </p:spPr>
        <p:txBody>
          <a:bodyPr>
            <a:normAutofit/>
          </a:bodyPr>
          <a:lstStyle/>
          <a:p>
            <a:r>
              <a:rPr lang="de-DE" sz="2400" b="1" dirty="0">
                <a:latin typeface="Arial" panose="020B0604020202020204" pitchFamily="34" charset="0"/>
                <a:cs typeface="Arial" panose="020B0604020202020204" pitchFamily="34" charset="0"/>
              </a:rPr>
              <a:t>myCIVIS</a:t>
            </a:r>
            <a:br>
              <a:rPr lang="de-DE" sz="2400" b="1" dirty="0">
                <a:latin typeface="Arial" panose="020B0604020202020204" pitchFamily="34" charset="0"/>
                <a:cs typeface="Arial" panose="020B0604020202020204" pitchFamily="34" charset="0"/>
              </a:rPr>
            </a:br>
            <a:r>
              <a:rPr lang="de-DE" sz="2400" b="1" dirty="0">
                <a:latin typeface="Arial" panose="020B0604020202020204" pitchFamily="34" charset="0"/>
                <a:cs typeface="Arial" panose="020B0604020202020204" pitchFamily="34" charset="0"/>
              </a:rPr>
              <a:t>Online-Einschreibung</a:t>
            </a:r>
            <a:br>
              <a:rPr lang="de-DE" sz="2400" dirty="0">
                <a:latin typeface="Arial Narrow" panose="020B0606020202030204" pitchFamily="34" charset="0"/>
              </a:rPr>
            </a:br>
            <a:endParaRPr lang="de-DE" sz="2400" b="1" dirty="0">
              <a:latin typeface="Arial" panose="020B0604020202020204" pitchFamily="34" charset="0"/>
              <a:cs typeface="Arial" panose="020B0604020202020204" pitchFamily="34" charset="0"/>
            </a:endParaRPr>
          </a:p>
        </p:txBody>
      </p:sp>
      <p:cxnSp>
        <p:nvCxnSpPr>
          <p:cNvPr id="81" name="Straight Arrow Connector 80">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231648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Inhaltsplatzhalter 3">
            <a:extLst>
              <a:ext uri="{FF2B5EF4-FFF2-40B4-BE49-F238E27FC236}">
                <a16:creationId xmlns:a16="http://schemas.microsoft.com/office/drawing/2014/main" id="{8B45E4AE-C41A-45F2-9094-1AA76A7BDC03}"/>
              </a:ext>
            </a:extLst>
          </p:cNvPr>
          <p:cNvSpPr>
            <a:spLocks noGrp="1"/>
          </p:cNvSpPr>
          <p:nvPr>
            <p:ph idx="1"/>
          </p:nvPr>
        </p:nvSpPr>
        <p:spPr>
          <a:xfrm>
            <a:off x="276225" y="2575034"/>
            <a:ext cx="4629150" cy="3301888"/>
          </a:xfrm>
        </p:spPr>
        <p:txBody>
          <a:bodyPr vert="horz" lIns="91440" tIns="45720" rIns="91440" bIns="45720" rtlCol="0">
            <a:normAutofit/>
          </a:bodyPr>
          <a:lstStyle/>
          <a:p>
            <a:pPr marL="342900" indent="-342900">
              <a:buFont typeface="+mj-lt"/>
              <a:buAutoNum type="arabicPeriod" startAt="10"/>
            </a:pPr>
            <a:r>
              <a:rPr lang="de-DE" sz="1800" dirty="0">
                <a:latin typeface="Arial Narrow" panose="020B0606020202030204" pitchFamily="34" charset="0"/>
              </a:rPr>
              <a:t>Daten der Eltern eintragen</a:t>
            </a:r>
          </a:p>
          <a:p>
            <a:pPr marL="342900" indent="-342900">
              <a:buFont typeface="+mj-lt"/>
              <a:buAutoNum type="arabicPeriod" startAt="10"/>
            </a:pPr>
            <a:r>
              <a:rPr lang="de-DE" sz="1800" dirty="0">
                <a:latin typeface="Arial Narrow" panose="020B0606020202030204" pitchFamily="34" charset="0"/>
              </a:rPr>
              <a:t>Bankdaten - erst ab Oberstufe obligatorisch</a:t>
            </a:r>
          </a:p>
          <a:p>
            <a:pPr marL="342900" indent="-342900">
              <a:buFont typeface="+mj-lt"/>
              <a:buAutoNum type="arabicPeriod" startAt="10"/>
            </a:pPr>
            <a:r>
              <a:rPr lang="de-DE" sz="1800" dirty="0">
                <a:latin typeface="Arial Narrow" panose="020B0606020202030204" pitchFamily="34" charset="0"/>
              </a:rPr>
              <a:t>Es folgen Angaben zu Religionsunterricht, Mensa, Schülertransport</a:t>
            </a:r>
          </a:p>
          <a:p>
            <a:pPr marL="342900" indent="-342900">
              <a:buFont typeface="+mj-lt"/>
              <a:buAutoNum type="arabicPeriod" startAt="10"/>
            </a:pPr>
            <a:r>
              <a:rPr lang="de-DE" sz="1800" dirty="0">
                <a:latin typeface="Arial Narrow" panose="020B0606020202030204" pitchFamily="34" charset="0"/>
              </a:rPr>
              <a:t>Ermächtigungen für Mitteilungen, Foto/Video-Nutzung, Verlassen des Schulgebäudes</a:t>
            </a:r>
          </a:p>
          <a:p>
            <a:pPr marL="342900" indent="-342900">
              <a:buFont typeface="+mj-lt"/>
              <a:buAutoNum type="arabicPeriod" startAt="10"/>
            </a:pPr>
            <a:r>
              <a:rPr lang="de-DE" sz="1800" dirty="0">
                <a:latin typeface="Arial Narrow" panose="020B0606020202030204" pitchFamily="34" charset="0"/>
              </a:rPr>
              <a:t>Ausgefüllten Antrag </a:t>
            </a:r>
            <a:r>
              <a:rPr lang="de-DE" sz="1800" b="1" dirty="0">
                <a:solidFill>
                  <a:srgbClr val="FF0000"/>
                </a:solidFill>
                <a:latin typeface="Arial Narrow" panose="020B0606020202030204" pitchFamily="34" charset="0"/>
              </a:rPr>
              <a:t>senden</a:t>
            </a:r>
          </a:p>
          <a:p>
            <a:pPr marL="342900" indent="-342900">
              <a:buFont typeface="+mj-lt"/>
              <a:buAutoNum type="arabicPeriod" startAt="10"/>
            </a:pPr>
            <a:r>
              <a:rPr lang="de-DE" sz="1800" dirty="0">
                <a:latin typeface="Arial Narrow" panose="020B0606020202030204" pitchFamily="34" charset="0"/>
              </a:rPr>
              <a:t>Die Bestätigung für den korrekten Versand der Onlineeinschreibung kommt per E-Mail.</a:t>
            </a:r>
          </a:p>
        </p:txBody>
      </p:sp>
      <p:pic>
        <p:nvPicPr>
          <p:cNvPr id="8" name="Grafik 7">
            <a:extLst>
              <a:ext uri="{FF2B5EF4-FFF2-40B4-BE49-F238E27FC236}">
                <a16:creationId xmlns:a16="http://schemas.microsoft.com/office/drawing/2014/main" id="{A87D8427-9240-49D5-AAD5-99597C6D28ED}"/>
              </a:ext>
            </a:extLst>
          </p:cNvPr>
          <p:cNvPicPr>
            <a:picLocks noChangeAspect="1"/>
          </p:cNvPicPr>
          <p:nvPr/>
        </p:nvPicPr>
        <p:blipFill rotWithShape="1">
          <a:blip r:embed="rId3">
            <a:alphaModFix amt="50000"/>
          </a:blip>
          <a:srcRect l="-3878" t="-11860" r="39663" b="-47130"/>
          <a:stretch/>
        </p:blipFill>
        <p:spPr>
          <a:xfrm>
            <a:off x="4396701" y="4334"/>
            <a:ext cx="4747299" cy="6876000"/>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Pfeil: nach links 5">
            <a:extLst>
              <a:ext uri="{FF2B5EF4-FFF2-40B4-BE49-F238E27FC236}">
                <a16:creationId xmlns:a16="http://schemas.microsoft.com/office/drawing/2014/main" id="{2B35955F-F560-4FE8-98F3-0E79CBAF4E2D}"/>
              </a:ext>
            </a:extLst>
          </p:cNvPr>
          <p:cNvSpPr/>
          <p:nvPr/>
        </p:nvSpPr>
        <p:spPr>
          <a:xfrm>
            <a:off x="7353300" y="3309007"/>
            <a:ext cx="962025" cy="619640"/>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DE" dirty="0"/>
          </a:p>
        </p:txBody>
      </p:sp>
      <p:sp>
        <p:nvSpPr>
          <p:cNvPr id="7" name="Textfeld 6">
            <a:extLst>
              <a:ext uri="{FF2B5EF4-FFF2-40B4-BE49-F238E27FC236}">
                <a16:creationId xmlns:a16="http://schemas.microsoft.com/office/drawing/2014/main" id="{9FE966BF-ACFD-4A97-AEA2-2855E3FFC52B}"/>
              </a:ext>
            </a:extLst>
          </p:cNvPr>
          <p:cNvSpPr txBox="1"/>
          <p:nvPr/>
        </p:nvSpPr>
        <p:spPr>
          <a:xfrm>
            <a:off x="400050" y="5543550"/>
            <a:ext cx="8467725" cy="1015663"/>
          </a:xfrm>
          <a:prstGeom prst="rect">
            <a:avLst/>
          </a:prstGeom>
          <a:noFill/>
        </p:spPr>
        <p:txBody>
          <a:bodyPr wrap="square" rtlCol="0">
            <a:spAutoFit/>
          </a:bodyPr>
          <a:lstStyle/>
          <a:p>
            <a:r>
              <a:rPr lang="de-DE" sz="2000" b="1" dirty="0">
                <a:latin typeface="Arial Narrow" panose="020B0606020202030204" pitchFamily="34" charset="0"/>
              </a:rPr>
              <a:t>ACHTUNG! Die Einschreibung ist noch nicht abgeschlossen!</a:t>
            </a:r>
            <a:br>
              <a:rPr lang="de-DE" sz="2000" b="1" dirty="0">
                <a:latin typeface="Arial Narrow" panose="020B0606020202030204" pitchFamily="34" charset="0"/>
              </a:rPr>
            </a:br>
            <a:r>
              <a:rPr lang="de-DE" sz="2000" dirty="0">
                <a:latin typeface="Arial Narrow" panose="020B0606020202030204" pitchFamily="34" charset="0"/>
              </a:rPr>
              <a:t>Die Bestätigung/Ablehnung seitens der Schule wird, nach Bearbeitung der Daten, in einer zweiten E-Mail gesendet. </a:t>
            </a:r>
          </a:p>
        </p:txBody>
      </p:sp>
    </p:spTree>
    <p:extLst>
      <p:ext uri="{BB962C8B-B14F-4D97-AF65-F5344CB8AC3E}">
        <p14:creationId xmlns:p14="http://schemas.microsoft.com/office/powerpoint/2010/main" val="3967938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91490" y="365125"/>
            <a:ext cx="4734863" cy="1692794"/>
          </a:xfrm>
        </p:spPr>
        <p:txBody>
          <a:bodyPr>
            <a:normAutofit/>
          </a:bodyPr>
          <a:lstStyle/>
          <a:p>
            <a:r>
              <a:rPr lang="de-DE" sz="5000" b="1" dirty="0" err="1">
                <a:latin typeface="Arial" panose="020B0604020202020204" pitchFamily="34" charset="0"/>
                <a:cs typeface="Arial" panose="020B0604020202020204" pitchFamily="34" charset="0"/>
              </a:rPr>
              <a:t>myCIVIS</a:t>
            </a:r>
            <a:br>
              <a:rPr lang="de-DE" b="1" dirty="0">
                <a:latin typeface="Arial" panose="020B0604020202020204" pitchFamily="34" charset="0"/>
                <a:cs typeface="Arial" panose="020B0604020202020204" pitchFamily="34" charset="0"/>
              </a:rPr>
            </a:br>
            <a:r>
              <a:rPr lang="de-DE" b="1" dirty="0" err="1">
                <a:latin typeface="Arial" panose="020B0604020202020204" pitchFamily="34" charset="0"/>
                <a:cs typeface="Arial" panose="020B0604020202020204" pitchFamily="34" charset="0"/>
              </a:rPr>
              <a:t>Iscrizione</a:t>
            </a:r>
            <a:r>
              <a:rPr lang="de-DE" b="1" dirty="0">
                <a:latin typeface="Arial" panose="020B0604020202020204" pitchFamily="34" charset="0"/>
                <a:cs typeface="Arial" panose="020B0604020202020204" pitchFamily="34" charset="0"/>
              </a:rPr>
              <a:t> online</a:t>
            </a:r>
            <a:br>
              <a:rPr lang="de-DE" dirty="0">
                <a:latin typeface="Arial Narrow" panose="020B0606020202030204" pitchFamily="34" charset="0"/>
              </a:rPr>
            </a:br>
            <a:endParaRPr lang="de-DE" b="1" dirty="0">
              <a:latin typeface="Arial" panose="020B0604020202020204" pitchFamily="34" charset="0"/>
              <a:cs typeface="Arial" panose="020B0604020202020204" pitchFamily="34" charset="0"/>
            </a:endParaRPr>
          </a:p>
        </p:txBody>
      </p:sp>
      <p:sp>
        <p:nvSpPr>
          <p:cNvPr id="5" name="Inhaltsplatzhalter 4">
            <a:extLst>
              <a:ext uri="{FF2B5EF4-FFF2-40B4-BE49-F238E27FC236}">
                <a16:creationId xmlns:a16="http://schemas.microsoft.com/office/drawing/2014/main" id="{11D4A458-D952-4300-8866-C18F505683F0}"/>
              </a:ext>
            </a:extLst>
          </p:cNvPr>
          <p:cNvSpPr>
            <a:spLocks noGrp="1"/>
          </p:cNvSpPr>
          <p:nvPr>
            <p:ph idx="1"/>
          </p:nvPr>
        </p:nvSpPr>
        <p:spPr>
          <a:xfrm>
            <a:off x="253365" y="2476241"/>
            <a:ext cx="4972988" cy="4267448"/>
          </a:xfrm>
        </p:spPr>
        <p:txBody>
          <a:bodyPr>
            <a:normAutofit/>
          </a:bodyPr>
          <a:lstStyle/>
          <a:p>
            <a:pPr marL="342900" indent="-342900">
              <a:buFont typeface="+mj-lt"/>
              <a:buAutoNum type="arabicPeriod"/>
            </a:pPr>
            <a:r>
              <a:rPr lang="it-IT" sz="1800" dirty="0">
                <a:latin typeface="Arial Narrow" panose="020B0606020202030204" pitchFamily="34" charset="0"/>
              </a:rPr>
              <a:t>Entrare sul sito - Attenzione, attivo solo nel periodo di metà gennaio </a:t>
            </a:r>
          </a:p>
          <a:p>
            <a:pPr marL="342900" indent="-342900">
              <a:buFont typeface="+mj-lt"/>
              <a:buAutoNum type="arabicPeriod"/>
            </a:pPr>
            <a:r>
              <a:rPr lang="it-IT" sz="1800" dirty="0">
                <a:latin typeface="Arial Narrow" panose="020B0606020202030204" pitchFamily="34" charset="0"/>
              </a:rPr>
              <a:t>Registrarsi con SPID valido - attivare o aggiornare in anticipo</a:t>
            </a:r>
          </a:p>
          <a:p>
            <a:pPr marL="342900" indent="-342900">
              <a:buFont typeface="+mj-lt"/>
              <a:buAutoNum type="arabicPeriod"/>
            </a:pPr>
            <a:r>
              <a:rPr lang="it-IT" sz="1800" dirty="0">
                <a:latin typeface="Arial Narrow" panose="020B0606020202030204" pitchFamily="34" charset="0"/>
              </a:rPr>
              <a:t>Creare una nuova richiesta</a:t>
            </a:r>
          </a:p>
          <a:p>
            <a:pPr marL="342900" indent="-342900">
              <a:buFont typeface="+mj-lt"/>
              <a:buAutoNum type="arabicPeriod"/>
            </a:pPr>
            <a:r>
              <a:rPr lang="it-IT" sz="1800" dirty="0">
                <a:latin typeface="Arial Narrow" panose="020B0606020202030204" pitchFamily="34" charset="0"/>
              </a:rPr>
              <a:t>Selezionare il modulo d'iscrizione (scuola primaria) e cliccare su "Crea"</a:t>
            </a:r>
          </a:p>
          <a:p>
            <a:pPr marL="342900" indent="-342900">
              <a:buFont typeface="+mj-lt"/>
              <a:buAutoNum type="arabicPeriod"/>
            </a:pPr>
            <a:r>
              <a:rPr lang="it-IT" sz="1800" dirty="0">
                <a:latin typeface="Arial Narrow" panose="020B0606020202030204" pitchFamily="34" charset="0"/>
              </a:rPr>
              <a:t>selezionare protezione dei dati e dichiarazione</a:t>
            </a:r>
          </a:p>
          <a:p>
            <a:pPr marL="342900" indent="-342900">
              <a:buFont typeface="+mj-lt"/>
              <a:buAutoNum type="arabicPeriod"/>
            </a:pPr>
            <a:r>
              <a:rPr lang="it-IT" sz="1800" dirty="0">
                <a:latin typeface="Arial Narrow" panose="020B0606020202030204" pitchFamily="34" charset="0"/>
              </a:rPr>
              <a:t>Inserire i dati dell'alunno</a:t>
            </a:r>
          </a:p>
          <a:p>
            <a:pPr marL="342900" indent="-342900">
              <a:buFont typeface="+mj-lt"/>
              <a:buAutoNum type="arabicPeriod"/>
            </a:pPr>
            <a:r>
              <a:rPr lang="it-IT" sz="1800" dirty="0">
                <a:latin typeface="Arial Narrow" panose="020B0606020202030204" pitchFamily="34" charset="0"/>
              </a:rPr>
              <a:t>Selezionare la scuola e la materia</a:t>
            </a:r>
          </a:p>
          <a:p>
            <a:pPr marL="342900" indent="-342900">
              <a:buFont typeface="+mj-lt"/>
              <a:buAutoNum type="arabicPeriod"/>
            </a:pPr>
            <a:r>
              <a:rPr lang="it-IT" sz="1800" dirty="0">
                <a:latin typeface="Arial Narrow" panose="020B0606020202030204" pitchFamily="34" charset="0"/>
              </a:rPr>
              <a:t>Dettagli dell'asilo o della scuola precedente</a:t>
            </a:r>
          </a:p>
          <a:p>
            <a:pPr marL="342900" indent="-342900">
              <a:buFont typeface="+mj-lt"/>
              <a:buAutoNum type="arabicPeriod"/>
            </a:pPr>
            <a:r>
              <a:rPr lang="it-IT" sz="1800" dirty="0">
                <a:latin typeface="Arial Narrow" panose="020B0606020202030204" pitchFamily="34" charset="0"/>
              </a:rPr>
              <a:t>Competenze linguistiche</a:t>
            </a:r>
          </a:p>
        </p:txBody>
      </p:sp>
      <p:pic>
        <p:nvPicPr>
          <p:cNvPr id="11" name="Grafik 10">
            <a:extLst>
              <a:ext uri="{FF2B5EF4-FFF2-40B4-BE49-F238E27FC236}">
                <a16:creationId xmlns:a16="http://schemas.microsoft.com/office/drawing/2014/main" id="{F29903D4-F74F-4B04-A1C6-7D090C5473C8}"/>
              </a:ext>
            </a:extLst>
          </p:cNvPr>
          <p:cNvPicPr>
            <a:picLocks noChangeAspect="1"/>
          </p:cNvPicPr>
          <p:nvPr/>
        </p:nvPicPr>
        <p:blipFill rotWithShape="1">
          <a:blip r:embed="rId3">
            <a:alphaModFix amt="50000"/>
          </a:blip>
          <a:srcRect l="-12005" t="-3202" r="35294" b="3202"/>
          <a:stretch/>
        </p:blipFill>
        <p:spPr>
          <a:xfrm>
            <a:off x="4409137" y="-33225"/>
            <a:ext cx="4734863"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8501034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258180-AA6B-44A7-B009-BB76901E15A4}"/>
              </a:ext>
            </a:extLst>
          </p:cNvPr>
          <p:cNvSpPr>
            <a:spLocks noGrp="1"/>
          </p:cNvSpPr>
          <p:nvPr>
            <p:ph type="title"/>
          </p:nvPr>
        </p:nvSpPr>
        <p:spPr>
          <a:xfrm>
            <a:off x="491490" y="365125"/>
            <a:ext cx="3840085" cy="1692794"/>
          </a:xfrm>
        </p:spPr>
        <p:txBody>
          <a:bodyPr>
            <a:normAutofit/>
          </a:bodyPr>
          <a:lstStyle/>
          <a:p>
            <a:r>
              <a:rPr lang="de-DE" sz="2400" b="1" dirty="0" err="1">
                <a:latin typeface="Arial" panose="020B0604020202020204" pitchFamily="34" charset="0"/>
                <a:cs typeface="Arial" panose="020B0604020202020204" pitchFamily="34" charset="0"/>
              </a:rPr>
              <a:t>myCIVIS</a:t>
            </a:r>
            <a:br>
              <a:rPr lang="de-DE" sz="2400" b="1" dirty="0">
                <a:latin typeface="Arial" panose="020B0604020202020204" pitchFamily="34" charset="0"/>
                <a:cs typeface="Arial" panose="020B0604020202020204" pitchFamily="34" charset="0"/>
              </a:rPr>
            </a:br>
            <a:r>
              <a:rPr lang="de-DE" sz="2400" b="1" dirty="0" err="1">
                <a:latin typeface="Arial" panose="020B0604020202020204" pitchFamily="34" charset="0"/>
                <a:cs typeface="Arial" panose="020B0604020202020204" pitchFamily="34" charset="0"/>
              </a:rPr>
              <a:t>Iscrizione</a:t>
            </a:r>
            <a:r>
              <a:rPr lang="de-DE" sz="2400" b="1" dirty="0">
                <a:latin typeface="Arial" panose="020B0604020202020204" pitchFamily="34" charset="0"/>
                <a:cs typeface="Arial" panose="020B0604020202020204" pitchFamily="34" charset="0"/>
              </a:rPr>
              <a:t> online</a:t>
            </a:r>
            <a:br>
              <a:rPr lang="de-DE" sz="2400" dirty="0">
                <a:latin typeface="Arial Narrow" panose="020B0606020202030204" pitchFamily="34" charset="0"/>
              </a:rPr>
            </a:br>
            <a:endParaRPr lang="de-DE" sz="2400" b="1" dirty="0">
              <a:latin typeface="Arial" panose="020B0604020202020204" pitchFamily="34" charset="0"/>
              <a:cs typeface="Arial" panose="020B0604020202020204" pitchFamily="34" charset="0"/>
            </a:endParaRPr>
          </a:p>
        </p:txBody>
      </p:sp>
      <p:sp>
        <p:nvSpPr>
          <p:cNvPr id="4" name="Inhaltsplatzhalter 3">
            <a:extLst>
              <a:ext uri="{FF2B5EF4-FFF2-40B4-BE49-F238E27FC236}">
                <a16:creationId xmlns:a16="http://schemas.microsoft.com/office/drawing/2014/main" id="{8B45E4AE-C41A-45F2-9094-1AA76A7BDC03}"/>
              </a:ext>
            </a:extLst>
          </p:cNvPr>
          <p:cNvSpPr>
            <a:spLocks noGrp="1"/>
          </p:cNvSpPr>
          <p:nvPr>
            <p:ph idx="1"/>
          </p:nvPr>
        </p:nvSpPr>
        <p:spPr>
          <a:xfrm>
            <a:off x="276225" y="2277703"/>
            <a:ext cx="4629150" cy="3301888"/>
          </a:xfrm>
        </p:spPr>
        <p:txBody>
          <a:bodyPr vert="horz" lIns="91440" tIns="45720" rIns="91440" bIns="45720" rtlCol="0">
            <a:normAutofit/>
          </a:bodyPr>
          <a:lstStyle/>
          <a:p>
            <a:pPr marL="342900" indent="-342900">
              <a:buFont typeface="+mj-lt"/>
              <a:buAutoNum type="arabicPeriod" startAt="10"/>
            </a:pPr>
            <a:r>
              <a:rPr lang="it-IT" sz="1800" dirty="0">
                <a:latin typeface="Arial Narrow" panose="020B0606020202030204" pitchFamily="34" charset="0"/>
              </a:rPr>
              <a:t>Inserire i dati dei genitori</a:t>
            </a:r>
          </a:p>
          <a:p>
            <a:pPr marL="342900" indent="-342900">
              <a:buFont typeface="+mj-lt"/>
              <a:buAutoNum type="arabicPeriod" startAt="10"/>
            </a:pPr>
            <a:r>
              <a:rPr lang="it-IT" sz="1800" dirty="0">
                <a:latin typeface="Arial Narrow" panose="020B0606020202030204" pitchFamily="34" charset="0"/>
              </a:rPr>
              <a:t>Coordinate bancarie - obbligatorie solo dalla scuola superiore in poi.</a:t>
            </a:r>
          </a:p>
          <a:p>
            <a:pPr marL="342900" indent="-342900">
              <a:buFont typeface="+mj-lt"/>
              <a:buAutoNum type="arabicPeriod" startAt="10"/>
            </a:pPr>
            <a:r>
              <a:rPr lang="it-IT" sz="1800" dirty="0">
                <a:latin typeface="Arial Narrow" panose="020B0606020202030204" pitchFamily="34" charset="0"/>
              </a:rPr>
              <a:t>Le seguenti informazioni riguardano l'educazione religiosa, la mensa, il trasporto degli alunni</a:t>
            </a:r>
          </a:p>
          <a:p>
            <a:pPr marL="342900" indent="-342900">
              <a:buFont typeface="+mj-lt"/>
              <a:buAutoNum type="arabicPeriod" startAt="10"/>
            </a:pPr>
            <a:r>
              <a:rPr lang="it-IT" sz="1800" dirty="0">
                <a:latin typeface="Arial Narrow" panose="020B0606020202030204" pitchFamily="34" charset="0"/>
              </a:rPr>
              <a:t>Autorizzazioni per avvisi, uso di foto/video, uscita dall'edificio scolastico</a:t>
            </a:r>
          </a:p>
          <a:p>
            <a:pPr marL="342900" indent="-342900">
              <a:buFont typeface="+mj-lt"/>
              <a:buAutoNum type="arabicPeriod" startAt="10"/>
            </a:pPr>
            <a:r>
              <a:rPr lang="it-IT" sz="1800" dirty="0">
                <a:latin typeface="Arial Narrow" panose="020B0606020202030204" pitchFamily="34" charset="0"/>
              </a:rPr>
              <a:t>Inviare il modulo di domanda compilato</a:t>
            </a:r>
          </a:p>
          <a:p>
            <a:pPr marL="342900" indent="-342900">
              <a:buFont typeface="+mj-lt"/>
              <a:buAutoNum type="arabicPeriod" startAt="10"/>
            </a:pPr>
            <a:r>
              <a:rPr lang="it-IT" sz="1800" dirty="0">
                <a:latin typeface="Arial Narrow" panose="020B0606020202030204" pitchFamily="34" charset="0"/>
              </a:rPr>
              <a:t>La conferma che l'iscrizione online è stata inviata correttamente sarà inviata per e-mail.</a:t>
            </a:r>
          </a:p>
          <a:p>
            <a:pPr marL="342900" indent="-342900">
              <a:buFont typeface="+mj-lt"/>
              <a:buAutoNum type="arabicPeriod" startAt="10"/>
            </a:pPr>
            <a:endParaRPr lang="it-IT" sz="1800" dirty="0">
              <a:latin typeface="Arial Narrow" panose="020B0606020202030204" pitchFamily="34" charset="0"/>
            </a:endParaRPr>
          </a:p>
          <a:p>
            <a:pPr marL="0" indent="0">
              <a:buNone/>
            </a:pPr>
            <a:endParaRPr lang="it-IT" sz="1800" dirty="0">
              <a:latin typeface="Arial Narrow" panose="020B0606020202030204" pitchFamily="34" charset="0"/>
            </a:endParaRPr>
          </a:p>
        </p:txBody>
      </p:sp>
      <p:pic>
        <p:nvPicPr>
          <p:cNvPr id="8" name="Grafik 7">
            <a:extLst>
              <a:ext uri="{FF2B5EF4-FFF2-40B4-BE49-F238E27FC236}">
                <a16:creationId xmlns:a16="http://schemas.microsoft.com/office/drawing/2014/main" id="{A87D8427-9240-49D5-AAD5-99597C6D28ED}"/>
              </a:ext>
            </a:extLst>
          </p:cNvPr>
          <p:cNvPicPr>
            <a:picLocks noChangeAspect="1"/>
          </p:cNvPicPr>
          <p:nvPr/>
        </p:nvPicPr>
        <p:blipFill rotWithShape="1">
          <a:blip r:embed="rId3">
            <a:alphaModFix amt="50000"/>
          </a:blip>
          <a:srcRect l="-3878" t="-11860" r="39663" b="-47130"/>
          <a:stretch/>
        </p:blipFill>
        <p:spPr>
          <a:xfrm>
            <a:off x="4396701" y="4334"/>
            <a:ext cx="4747299" cy="6876000"/>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Pfeil: nach links 5">
            <a:extLst>
              <a:ext uri="{FF2B5EF4-FFF2-40B4-BE49-F238E27FC236}">
                <a16:creationId xmlns:a16="http://schemas.microsoft.com/office/drawing/2014/main" id="{2B35955F-F560-4FE8-98F3-0E79CBAF4E2D}"/>
              </a:ext>
            </a:extLst>
          </p:cNvPr>
          <p:cNvSpPr/>
          <p:nvPr/>
        </p:nvSpPr>
        <p:spPr>
          <a:xfrm>
            <a:off x="7353300" y="3309007"/>
            <a:ext cx="962025" cy="619640"/>
          </a:xfrm>
          <a:prstGeom prst="lef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de-DE"/>
          </a:p>
        </p:txBody>
      </p:sp>
      <p:sp>
        <p:nvSpPr>
          <p:cNvPr id="7" name="Textfeld 6">
            <a:extLst>
              <a:ext uri="{FF2B5EF4-FFF2-40B4-BE49-F238E27FC236}">
                <a16:creationId xmlns:a16="http://schemas.microsoft.com/office/drawing/2014/main" id="{9FE966BF-ACFD-4A97-AEA2-2855E3FFC52B}"/>
              </a:ext>
            </a:extLst>
          </p:cNvPr>
          <p:cNvSpPr txBox="1"/>
          <p:nvPr/>
        </p:nvSpPr>
        <p:spPr>
          <a:xfrm>
            <a:off x="400050" y="5686151"/>
            <a:ext cx="8467725" cy="707886"/>
          </a:xfrm>
          <a:prstGeom prst="rect">
            <a:avLst/>
          </a:prstGeom>
          <a:noFill/>
        </p:spPr>
        <p:txBody>
          <a:bodyPr wrap="square" rtlCol="0">
            <a:spAutoFit/>
          </a:bodyPr>
          <a:lstStyle/>
          <a:p>
            <a:r>
              <a:rPr lang="it-IT" sz="2000" b="1" dirty="0">
                <a:latin typeface="Arial Narrow" panose="020B0606020202030204" pitchFamily="34" charset="0"/>
              </a:rPr>
              <a:t>Attenzione!! L'iscrizione non è ancora completata! La conferma/rifiuto da parte della scuola sarà inviata in una seconda email dopo l'elaborazione dei dati. </a:t>
            </a:r>
          </a:p>
        </p:txBody>
      </p:sp>
    </p:spTree>
    <p:extLst>
      <p:ext uri="{BB962C8B-B14F-4D97-AF65-F5344CB8AC3E}">
        <p14:creationId xmlns:p14="http://schemas.microsoft.com/office/powerpoint/2010/main" val="1247578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Grafik 2" descr="Ein Bild, das draußen, Himmel, Baum, Boden enthält.&#10;&#10;Automatisch generierte Beschreibung">
            <a:extLst>
              <a:ext uri="{FF2B5EF4-FFF2-40B4-BE49-F238E27FC236}">
                <a16:creationId xmlns:a16="http://schemas.microsoft.com/office/drawing/2014/main" id="{E44B916C-83EB-4932-B9AC-D62C546863E8}"/>
              </a:ext>
            </a:extLst>
          </p:cNvPr>
          <p:cNvPicPr>
            <a:picLocks noChangeAspect="1"/>
          </p:cNvPicPr>
          <p:nvPr/>
        </p:nvPicPr>
        <p:blipFill rotWithShape="1">
          <a:blip r:embed="rId3">
            <a:extLst>
              <a:ext uri="{28A0092B-C50C-407E-A947-70E740481C1C}">
                <a14:useLocalDpi xmlns:a14="http://schemas.microsoft.com/office/drawing/2010/main" val="0"/>
              </a:ext>
            </a:extLst>
          </a:blip>
          <a:srcRect l="6854" r="4145" b="-1"/>
          <a:stretch/>
        </p:blipFill>
        <p:spPr>
          <a:xfrm>
            <a:off x="20" y="10"/>
            <a:ext cx="9143980" cy="6857990"/>
          </a:xfrm>
          <a:prstGeom prst="rect">
            <a:avLst/>
          </a:prstGeom>
        </p:spPr>
      </p:pic>
      <p:sp>
        <p:nvSpPr>
          <p:cNvPr id="23" name="Rectangle 17">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el 3">
            <a:extLst>
              <a:ext uri="{FF2B5EF4-FFF2-40B4-BE49-F238E27FC236}">
                <a16:creationId xmlns:a16="http://schemas.microsoft.com/office/drawing/2014/main" id="{3A2CB301-7EFB-426A-90AD-C2F3FA100B9E}"/>
              </a:ext>
            </a:extLst>
          </p:cNvPr>
          <p:cNvSpPr>
            <a:spLocks noGrp="1"/>
          </p:cNvSpPr>
          <p:nvPr>
            <p:ph type="ctrTitle"/>
          </p:nvPr>
        </p:nvSpPr>
        <p:spPr>
          <a:xfrm>
            <a:off x="392906" y="5317240"/>
            <a:ext cx="8408194" cy="744836"/>
          </a:xfrm>
        </p:spPr>
        <p:txBody>
          <a:bodyPr vert="horz" lIns="91440" tIns="45720" rIns="91440" bIns="45720" rtlCol="0" anchor="ctr">
            <a:normAutofit/>
          </a:bodyPr>
          <a:lstStyle/>
          <a:p>
            <a:pPr defTabSz="914400"/>
            <a:r>
              <a:rPr lang="en-US" sz="3100" b="1" dirty="0">
                <a:solidFill>
                  <a:schemeClr val="tx1">
                    <a:lumMod val="85000"/>
                    <a:lumOff val="15000"/>
                  </a:schemeClr>
                </a:solidFill>
                <a:latin typeface="Arial" panose="020B0604020202020204" pitchFamily="34" charset="0"/>
                <a:cs typeface="Arial" panose="020B0604020202020204" pitchFamily="34" charset="0"/>
              </a:rPr>
              <a:t>Vielen Dank für Ihre Aufmerksamkeit </a:t>
            </a:r>
          </a:p>
        </p:txBody>
      </p:sp>
      <p:cxnSp>
        <p:nvCxnSpPr>
          <p:cNvPr id="24" name="Straight Connector 19">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0764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ABC4F3-7A31-FC89-1A0B-2A16C1EC9661}"/>
            </a:ext>
          </a:extLst>
        </p:cNvPr>
        <p:cNvGrpSpPr/>
        <p:nvPr/>
      </p:nvGrpSpPr>
      <p:grpSpPr>
        <a:xfrm>
          <a:off x="0" y="0"/>
          <a:ext cx="0" cy="0"/>
          <a:chOff x="0" y="0"/>
          <a:chExt cx="0" cy="0"/>
        </a:xfrm>
      </p:grpSpPr>
      <p:pic>
        <p:nvPicPr>
          <p:cNvPr id="3" name="Grafik 2" descr="Ein Bild, das draußen, Himmel, Baum, Boden enthält.&#10;&#10;Automatisch generierte Beschreibung">
            <a:extLst>
              <a:ext uri="{FF2B5EF4-FFF2-40B4-BE49-F238E27FC236}">
                <a16:creationId xmlns:a16="http://schemas.microsoft.com/office/drawing/2014/main" id="{F384B1CF-2657-BC34-FDAA-CBE6B6B74834}"/>
              </a:ext>
            </a:extLst>
          </p:cNvPr>
          <p:cNvPicPr>
            <a:picLocks noChangeAspect="1"/>
          </p:cNvPicPr>
          <p:nvPr/>
        </p:nvPicPr>
        <p:blipFill rotWithShape="1">
          <a:blip r:embed="rId3">
            <a:extLst>
              <a:ext uri="{28A0092B-C50C-407E-A947-70E740481C1C}">
                <a14:useLocalDpi xmlns:a14="http://schemas.microsoft.com/office/drawing/2010/main" val="0"/>
              </a:ext>
            </a:extLst>
          </a:blip>
          <a:srcRect l="6854" r="4145" b="-1"/>
          <a:stretch/>
        </p:blipFill>
        <p:spPr>
          <a:xfrm>
            <a:off x="20" y="10"/>
            <a:ext cx="9143980" cy="6857990"/>
          </a:xfrm>
          <a:prstGeom prst="rect">
            <a:avLst/>
          </a:prstGeom>
        </p:spPr>
      </p:pic>
      <p:sp>
        <p:nvSpPr>
          <p:cNvPr id="23" name="Rectangle 17">
            <a:extLst>
              <a:ext uri="{FF2B5EF4-FFF2-40B4-BE49-F238E27FC236}">
                <a16:creationId xmlns:a16="http://schemas.microsoft.com/office/drawing/2014/main" id="{65A81A88-DAD1-6716-4AB5-F1F21F8A7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el 3">
            <a:extLst>
              <a:ext uri="{FF2B5EF4-FFF2-40B4-BE49-F238E27FC236}">
                <a16:creationId xmlns:a16="http://schemas.microsoft.com/office/drawing/2014/main" id="{591BB051-C406-1585-EB71-0887248A9E36}"/>
              </a:ext>
            </a:extLst>
          </p:cNvPr>
          <p:cNvSpPr>
            <a:spLocks noGrp="1"/>
          </p:cNvSpPr>
          <p:nvPr>
            <p:ph type="ctrTitle"/>
          </p:nvPr>
        </p:nvSpPr>
        <p:spPr>
          <a:xfrm>
            <a:off x="392906" y="5317240"/>
            <a:ext cx="8408194" cy="744836"/>
          </a:xfrm>
        </p:spPr>
        <p:txBody>
          <a:bodyPr vert="horz" lIns="91440" tIns="45720" rIns="91440" bIns="45720" rtlCol="0" anchor="ctr">
            <a:normAutofit/>
          </a:bodyPr>
          <a:lstStyle/>
          <a:p>
            <a:pPr defTabSz="914400"/>
            <a:r>
              <a:rPr lang="en-US" sz="3100" b="1" dirty="0">
                <a:solidFill>
                  <a:schemeClr val="tx1">
                    <a:lumMod val="85000"/>
                    <a:lumOff val="15000"/>
                  </a:schemeClr>
                </a:solidFill>
                <a:latin typeface="Arial" panose="020B0604020202020204" pitchFamily="34" charset="0"/>
                <a:cs typeface="Arial" panose="020B0604020202020204" pitchFamily="34" charset="0"/>
              </a:rPr>
              <a:t>Grazie per la </a:t>
            </a:r>
            <a:r>
              <a:rPr lang="en-US" sz="3100" b="1" dirty="0" err="1">
                <a:solidFill>
                  <a:schemeClr val="tx1">
                    <a:lumMod val="85000"/>
                    <a:lumOff val="15000"/>
                  </a:schemeClr>
                </a:solidFill>
                <a:latin typeface="Arial" panose="020B0604020202020204" pitchFamily="34" charset="0"/>
                <a:cs typeface="Arial" panose="020B0604020202020204" pitchFamily="34" charset="0"/>
              </a:rPr>
              <a:t>vostra</a:t>
            </a:r>
            <a:r>
              <a:rPr lang="en-US" sz="3100" b="1" dirty="0">
                <a:solidFill>
                  <a:schemeClr val="tx1">
                    <a:lumMod val="85000"/>
                    <a:lumOff val="15000"/>
                  </a:schemeClr>
                </a:solidFill>
                <a:latin typeface="Arial" panose="020B0604020202020204" pitchFamily="34" charset="0"/>
                <a:cs typeface="Arial" panose="020B0604020202020204" pitchFamily="34" charset="0"/>
              </a:rPr>
              <a:t> </a:t>
            </a:r>
            <a:r>
              <a:rPr lang="en-US" sz="3100" b="1" dirty="0" err="1">
                <a:solidFill>
                  <a:schemeClr val="tx1">
                    <a:lumMod val="85000"/>
                    <a:lumOff val="15000"/>
                  </a:schemeClr>
                </a:solidFill>
                <a:latin typeface="Arial" panose="020B0604020202020204" pitchFamily="34" charset="0"/>
                <a:cs typeface="Arial" panose="020B0604020202020204" pitchFamily="34" charset="0"/>
              </a:rPr>
              <a:t>attenzione</a:t>
            </a:r>
            <a:r>
              <a:rPr lang="en-US" sz="3100" b="1" dirty="0">
                <a:solidFill>
                  <a:schemeClr val="tx1">
                    <a:lumMod val="85000"/>
                    <a:lumOff val="15000"/>
                  </a:schemeClr>
                </a:solidFill>
                <a:latin typeface="Arial" panose="020B0604020202020204" pitchFamily="34" charset="0"/>
                <a:cs typeface="Arial" panose="020B0604020202020204" pitchFamily="34" charset="0"/>
              </a:rPr>
              <a:t>!</a:t>
            </a:r>
          </a:p>
        </p:txBody>
      </p:sp>
      <p:cxnSp>
        <p:nvCxnSpPr>
          <p:cNvPr id="24" name="Straight Connector 19">
            <a:extLst>
              <a:ext uri="{FF2B5EF4-FFF2-40B4-BE49-F238E27FC236}">
                <a16:creationId xmlns:a16="http://schemas.microsoft.com/office/drawing/2014/main" id="{71ED7524-D921-3C61-25C5-A0F35F2ED14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E05FA6F-B57A-A119-A354-7A1D70EC6A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89412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Sitzungssaal">
  <a:themeElements>
    <a:clrScheme name="Grü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Ion-Sitzungssaal">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Sitzungssaal">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1_Ion-Sitzungssaal">
  <a:themeElements>
    <a:clrScheme name="Blau">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Sitzungssaal">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Sitzungssaal">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tint val="100000"/>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A3AB87EF-B655-4FFF-8D05-F333AD7F2789}"/>
    </a:ext>
  </a:extLst>
</a:theme>
</file>

<file path=ppt/theme/theme3.xml><?xml version="1.0" encoding="utf-8"?>
<a:theme xmlns:a="http://schemas.openxmlformats.org/drawingml/2006/main" name="2_Ion-Sitzungssaal">
  <a:themeElements>
    <a:clrScheme name="Benutzerdefiniert 9">
      <a:dk1>
        <a:sysClr val="windowText" lastClr="000000"/>
      </a:dk1>
      <a:lt1>
        <a:sysClr val="window" lastClr="FFFFFF"/>
      </a:lt1>
      <a:dk2>
        <a:srgbClr val="CC0099"/>
      </a:dk2>
      <a:lt2>
        <a:srgbClr val="EAE5EB"/>
      </a:lt2>
      <a:accent1>
        <a:srgbClr val="D565D2"/>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Ion-Sitzungssaal">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Sitzungssaal">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Ion-Sitzungssaal">
  <a:themeElements>
    <a:clrScheme name="Benutzerdefiniert 12">
      <a:dk1>
        <a:sysClr val="windowText" lastClr="000000"/>
      </a:dk1>
      <a:lt1>
        <a:sysClr val="window" lastClr="FFFFFF"/>
      </a:lt1>
      <a:dk2>
        <a:srgbClr val="F7A913"/>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Sitzungssaal">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Sitzungssaal">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3335</Words>
  <Application>Microsoft Office PowerPoint</Application>
  <PresentationFormat>Bildschirmpräsentation (4:3)</PresentationFormat>
  <Paragraphs>496</Paragraphs>
  <Slides>34</Slides>
  <Notes>30</Notes>
  <HiddenSlides>0</HiddenSlides>
  <MMClips>0</MMClips>
  <ScaleCrop>false</ScaleCrop>
  <HeadingPairs>
    <vt:vector size="6" baseType="variant">
      <vt:variant>
        <vt:lpstr>Verwendete Schriftarten</vt:lpstr>
      </vt:variant>
      <vt:variant>
        <vt:i4>8</vt:i4>
      </vt:variant>
      <vt:variant>
        <vt:lpstr>Design</vt:lpstr>
      </vt:variant>
      <vt:variant>
        <vt:i4>5</vt:i4>
      </vt:variant>
      <vt:variant>
        <vt:lpstr>Folientitel</vt:lpstr>
      </vt:variant>
      <vt:variant>
        <vt:i4>34</vt:i4>
      </vt:variant>
    </vt:vector>
  </HeadingPairs>
  <TitlesOfParts>
    <vt:vector size="47" baseType="lpstr">
      <vt:lpstr>Arial</vt:lpstr>
      <vt:lpstr>Arial Narrow</vt:lpstr>
      <vt:lpstr>Calibri</vt:lpstr>
      <vt:lpstr>Calibri Light</vt:lpstr>
      <vt:lpstr>Century Gothic</vt:lpstr>
      <vt:lpstr>Courier New</vt:lpstr>
      <vt:lpstr>Wingdings</vt:lpstr>
      <vt:lpstr>Wingdings 3</vt:lpstr>
      <vt:lpstr>Ion-Sitzungssaal</vt:lpstr>
      <vt:lpstr>1_Ion-Sitzungssaal</vt:lpstr>
      <vt:lpstr>2_Ion-Sitzungssaal</vt:lpstr>
      <vt:lpstr>Office</vt:lpstr>
      <vt:lpstr>4_Ion-Sitzungssaal</vt:lpstr>
      <vt:lpstr>Informationen für Eltern von einzuschulenden Kindern </vt:lpstr>
      <vt:lpstr>Informazioni generali per genitori </vt:lpstr>
      <vt:lpstr>INHALT</vt:lpstr>
      <vt:lpstr>INDICE</vt:lpstr>
      <vt:lpstr>Regelklasse </vt:lpstr>
      <vt:lpstr>Regelklasse </vt:lpstr>
      <vt:lpstr>Ganztagsklasse</vt:lpstr>
      <vt:lpstr>Ganztagsklasse</vt:lpstr>
      <vt:lpstr>Montessoriklasse</vt:lpstr>
      <vt:lpstr>Montessoriklasse</vt:lpstr>
      <vt:lpstr>Langer Sprachenklasse</vt:lpstr>
      <vt:lpstr>Langer Sprachenklasse</vt:lpstr>
      <vt:lpstr>LER - Ethik Alternativunterricht</vt:lpstr>
      <vt:lpstr>LER - Etica materia alternativa</vt:lpstr>
      <vt:lpstr>Schulbereitschaft</vt:lpstr>
      <vt:lpstr>PowerPoint-Präsentation</vt:lpstr>
      <vt:lpstr>Maturità scolastica</vt:lpstr>
      <vt:lpstr>PowerPoint-Präsentation</vt:lpstr>
      <vt:lpstr>Die korrekte Stifthaltung</vt:lpstr>
      <vt:lpstr>PowerPoint-Präsentation</vt:lpstr>
      <vt:lpstr>Mensa Schulausspeisung</vt:lpstr>
      <vt:lpstr>Mensa  Pasti scolastici</vt:lpstr>
      <vt:lpstr>Mittagstisch</vt:lpstr>
      <vt:lpstr>Sorveglianza pranzo</vt:lpstr>
      <vt:lpstr>ONLINE-ANMELDUNG </vt:lpstr>
      <vt:lpstr>Iscrizione Online per la 1a classe </vt:lpstr>
      <vt:lpstr>SPID Digitale Identität für volljährige Bürger </vt:lpstr>
      <vt:lpstr>SPID identità digitale</vt:lpstr>
      <vt:lpstr>myCIVIS Online-Einschreibung </vt:lpstr>
      <vt:lpstr>myCIVIS Online-Einschreibung </vt:lpstr>
      <vt:lpstr>myCIVIS Iscrizione online </vt:lpstr>
      <vt:lpstr>myCIVIS Iscrizione online </vt:lpstr>
      <vt:lpstr>Vielen Dank für Ihre Aufmerksamkeit </vt:lpstr>
      <vt:lpstr>Grazie per la vostra attenzione!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Schulsprengel Bozen/ Europa</dc:title>
  <dc:creator>Kompatscher, Annamarie</dc:creator>
  <cp:lastModifiedBy>Oberkalmsteiner, Anja</cp:lastModifiedBy>
  <cp:revision>148</cp:revision>
  <cp:lastPrinted>2024-11-22T09:46:26Z</cp:lastPrinted>
  <dcterms:created xsi:type="dcterms:W3CDTF">2018-12-12T17:19:44Z</dcterms:created>
  <dcterms:modified xsi:type="dcterms:W3CDTF">2025-12-11T13:23:55Z</dcterms:modified>
</cp:coreProperties>
</file>